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4"/>
    <p:sldMasterId id="2147483757" r:id="rId5"/>
    <p:sldMasterId id="2147483686" r:id="rId6"/>
    <p:sldMasterId id="2147483696" r:id="rId7"/>
    <p:sldMasterId id="2147483706" r:id="rId8"/>
    <p:sldMasterId id="2147483726" r:id="rId9"/>
  </p:sldMasterIdLst>
  <p:notesMasterIdLst>
    <p:notesMasterId r:id="rId19"/>
  </p:notesMasterIdLst>
  <p:sldIdLst>
    <p:sldId id="344" r:id="rId10"/>
    <p:sldId id="339" r:id="rId11"/>
    <p:sldId id="340" r:id="rId12"/>
    <p:sldId id="349" r:id="rId13"/>
    <p:sldId id="345" r:id="rId14"/>
    <p:sldId id="347" r:id="rId15"/>
    <p:sldId id="348" r:id="rId16"/>
    <p:sldId id="328" r:id="rId17"/>
    <p:sldId id="346" r:id="rId18"/>
  </p:sldIdLst>
  <p:sldSz cx="9144000" cy="5143500" type="screen16x9"/>
  <p:notesSz cx="6858000" cy="9144000"/>
  <p:defaultTextStyle>
    <a:defPPr>
      <a:defRPr lang="es-E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B2"/>
    <a:srgbClr val="7FB2D8"/>
    <a:srgbClr val="8CB3D9"/>
    <a:srgbClr val="B6C6DB"/>
    <a:srgbClr val="F3B684"/>
    <a:srgbClr val="00AFAA"/>
    <a:srgbClr val="B6D69A"/>
    <a:srgbClr val="CCBFD3"/>
    <a:srgbClr val="987DA7"/>
    <a:srgbClr val="9CD0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971E37-19A3-4D71-B649-D19B82F61ACB}" v="4" dt="2022-09-05T07:50:28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3"/>
    <p:restoredTop sz="94668"/>
  </p:normalViewPr>
  <p:slideViewPr>
    <p:cSldViewPr snapToGrid="0" snapToObjects="1">
      <p:cViewPr varScale="1">
        <p:scale>
          <a:sx n="80" d="100"/>
          <a:sy n="80" d="100"/>
        </p:scale>
        <p:origin x="968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arke Kovshøj" userId="96ff860e-ab16-47c8-abf4-e2dc5f6ac031" providerId="ADAL" clId="{2C0CF1F2-DA55-4B44-AFB4-D20532357463}"/>
    <pc:docChg chg="undo custSel delSld modSld">
      <pc:chgData name="Bjarke Kovshøj" userId="96ff860e-ab16-47c8-abf4-e2dc5f6ac031" providerId="ADAL" clId="{2C0CF1F2-DA55-4B44-AFB4-D20532357463}" dt="2022-07-27T07:06:31.003" v="790" actId="1036"/>
      <pc:docMkLst>
        <pc:docMk/>
      </pc:docMkLst>
      <pc:sldChg chg="addSp modSp">
        <pc:chgData name="Bjarke Kovshøj" userId="96ff860e-ab16-47c8-abf4-e2dc5f6ac031" providerId="ADAL" clId="{2C0CF1F2-DA55-4B44-AFB4-D20532357463}" dt="2022-07-27T06:10:23.750" v="11"/>
        <pc:sldMkLst>
          <pc:docMk/>
          <pc:sldMk cId="1978786537" sldId="328"/>
        </pc:sldMkLst>
        <pc:spChg chg="mod">
          <ac:chgData name="Bjarke Kovshøj" userId="96ff860e-ab16-47c8-abf4-e2dc5f6ac031" providerId="ADAL" clId="{2C0CF1F2-DA55-4B44-AFB4-D20532357463}" dt="2022-07-27T06:10:23.750" v="11"/>
          <ac:spMkLst>
            <pc:docMk/>
            <pc:sldMk cId="1978786537" sldId="328"/>
            <ac:spMk id="4" creationId="{6C3C6CA9-B195-1F4C-EA67-5957875045AF}"/>
          </ac:spMkLst>
        </pc:spChg>
        <pc:grpChg chg="add mod">
          <ac:chgData name="Bjarke Kovshøj" userId="96ff860e-ab16-47c8-abf4-e2dc5f6ac031" providerId="ADAL" clId="{2C0CF1F2-DA55-4B44-AFB4-D20532357463}" dt="2022-07-27T06:10:23.750" v="11"/>
          <ac:grpSpMkLst>
            <pc:docMk/>
            <pc:sldMk cId="1978786537" sldId="328"/>
            <ac:grpSpMk id="3" creationId="{76283C94-FAB3-8252-63FE-03E6D5242220}"/>
          </ac:grpSpMkLst>
        </pc:grpChg>
        <pc:picChg chg="mod">
          <ac:chgData name="Bjarke Kovshøj" userId="96ff860e-ab16-47c8-abf4-e2dc5f6ac031" providerId="ADAL" clId="{2C0CF1F2-DA55-4B44-AFB4-D20532357463}" dt="2022-07-27T06:10:23.750" v="11"/>
          <ac:picMkLst>
            <pc:docMk/>
            <pc:sldMk cId="1978786537" sldId="328"/>
            <ac:picMk id="5" creationId="{ACD27937-7161-9B3D-63BB-7EBD117575D3}"/>
          </ac:picMkLst>
        </pc:picChg>
      </pc:sldChg>
      <pc:sldChg chg="addSp modSp mod">
        <pc:chgData name="Bjarke Kovshøj" userId="96ff860e-ab16-47c8-abf4-e2dc5f6ac031" providerId="ADAL" clId="{2C0CF1F2-DA55-4B44-AFB4-D20532357463}" dt="2022-07-27T06:11:24.523" v="46" actId="20577"/>
        <pc:sldMkLst>
          <pc:docMk/>
          <pc:sldMk cId="1004847627" sldId="339"/>
        </pc:sldMkLst>
        <pc:spChg chg="mod">
          <ac:chgData name="Bjarke Kovshøj" userId="96ff860e-ab16-47c8-abf4-e2dc5f6ac031" providerId="ADAL" clId="{2C0CF1F2-DA55-4B44-AFB4-D20532357463}" dt="2022-07-27T06:11:24.523" v="46" actId="20577"/>
          <ac:spMkLst>
            <pc:docMk/>
            <pc:sldMk cId="1004847627" sldId="339"/>
            <ac:spMk id="2" creationId="{40591686-E93E-4142-92EC-2253BDD76B86}"/>
          </ac:spMkLst>
        </pc:spChg>
        <pc:spChg chg="mod">
          <ac:chgData name="Bjarke Kovshøj" userId="96ff860e-ab16-47c8-abf4-e2dc5f6ac031" providerId="ADAL" clId="{2C0CF1F2-DA55-4B44-AFB4-D20532357463}" dt="2022-07-27T06:10:49.491" v="21" actId="20577"/>
          <ac:spMkLst>
            <pc:docMk/>
            <pc:sldMk cId="1004847627" sldId="339"/>
            <ac:spMk id="3" creationId="{66C36B5F-7352-A24A-BBF0-EA8A8E4BB97E}"/>
          </ac:spMkLst>
        </pc:spChg>
        <pc:spChg chg="mod">
          <ac:chgData name="Bjarke Kovshøj" userId="96ff860e-ab16-47c8-abf4-e2dc5f6ac031" providerId="ADAL" clId="{2C0CF1F2-DA55-4B44-AFB4-D20532357463}" dt="2022-07-27T06:10:02.271" v="4"/>
          <ac:spMkLst>
            <pc:docMk/>
            <pc:sldMk cId="1004847627" sldId="339"/>
            <ac:spMk id="6" creationId="{E8A0AE62-30E2-A33B-787D-3E5B1E15FE95}"/>
          </ac:spMkLst>
        </pc:spChg>
        <pc:grpChg chg="add mod">
          <ac:chgData name="Bjarke Kovshøj" userId="96ff860e-ab16-47c8-abf4-e2dc5f6ac031" providerId="ADAL" clId="{2C0CF1F2-DA55-4B44-AFB4-D20532357463}" dt="2022-07-27T06:10:02.271" v="4"/>
          <ac:grpSpMkLst>
            <pc:docMk/>
            <pc:sldMk cId="1004847627" sldId="339"/>
            <ac:grpSpMk id="5" creationId="{BE4E1A77-2B97-25FF-DF28-D51F6AD0F773}"/>
          </ac:grpSpMkLst>
        </pc:grpChg>
        <pc:picChg chg="mod">
          <ac:chgData name="Bjarke Kovshøj" userId="96ff860e-ab16-47c8-abf4-e2dc5f6ac031" providerId="ADAL" clId="{2C0CF1F2-DA55-4B44-AFB4-D20532357463}" dt="2022-07-27T06:10:02.271" v="4"/>
          <ac:picMkLst>
            <pc:docMk/>
            <pc:sldMk cId="1004847627" sldId="339"/>
            <ac:picMk id="7" creationId="{B00BD50F-AEF3-71BD-99BF-E8499A12184D}"/>
          </ac:picMkLst>
        </pc:picChg>
      </pc:sldChg>
      <pc:sldChg chg="addSp modSp mod">
        <pc:chgData name="Bjarke Kovshøj" userId="96ff860e-ab16-47c8-abf4-e2dc5f6ac031" providerId="ADAL" clId="{2C0CF1F2-DA55-4B44-AFB4-D20532357463}" dt="2022-07-27T06:21:36.284" v="366"/>
        <pc:sldMkLst>
          <pc:docMk/>
          <pc:sldMk cId="1184019099" sldId="340"/>
        </pc:sldMkLst>
        <pc:spChg chg="mod">
          <ac:chgData name="Bjarke Kovshøj" userId="96ff860e-ab16-47c8-abf4-e2dc5f6ac031" providerId="ADAL" clId="{2C0CF1F2-DA55-4B44-AFB4-D20532357463}" dt="2022-07-27T06:18:52.696" v="361" actId="948"/>
          <ac:spMkLst>
            <pc:docMk/>
            <pc:sldMk cId="1184019099" sldId="340"/>
            <ac:spMk id="4" creationId="{1B1F210A-9FD0-194C-B323-09523E094C33}"/>
          </ac:spMkLst>
        </pc:spChg>
        <pc:spChg chg="mod">
          <ac:chgData name="Bjarke Kovshøj" userId="96ff860e-ab16-47c8-abf4-e2dc5f6ac031" providerId="ADAL" clId="{2C0CF1F2-DA55-4B44-AFB4-D20532357463}" dt="2022-07-27T06:10:04.612" v="5"/>
          <ac:spMkLst>
            <pc:docMk/>
            <pc:sldMk cId="1184019099" sldId="340"/>
            <ac:spMk id="6" creationId="{6ED620D5-19E7-E3FC-0BDE-062BC22CE1E2}"/>
          </ac:spMkLst>
        </pc:spChg>
        <pc:spChg chg="add mod">
          <ac:chgData name="Bjarke Kovshøj" userId="96ff860e-ab16-47c8-abf4-e2dc5f6ac031" providerId="ADAL" clId="{2C0CF1F2-DA55-4B44-AFB4-D20532357463}" dt="2022-07-27T06:21:36.284" v="366"/>
          <ac:spMkLst>
            <pc:docMk/>
            <pc:sldMk cId="1184019099" sldId="340"/>
            <ac:spMk id="8" creationId="{6EF26E70-B468-E92C-79DF-280BF8D9C4FA}"/>
          </ac:spMkLst>
        </pc:spChg>
        <pc:grpChg chg="add mod">
          <ac:chgData name="Bjarke Kovshøj" userId="96ff860e-ab16-47c8-abf4-e2dc5f6ac031" providerId="ADAL" clId="{2C0CF1F2-DA55-4B44-AFB4-D20532357463}" dt="2022-07-27T06:10:04.612" v="5"/>
          <ac:grpSpMkLst>
            <pc:docMk/>
            <pc:sldMk cId="1184019099" sldId="340"/>
            <ac:grpSpMk id="5" creationId="{F0F5FD14-AA92-E9E6-D7EE-AD9BAB6A4485}"/>
          </ac:grpSpMkLst>
        </pc:grpChg>
        <pc:picChg chg="mod">
          <ac:chgData name="Bjarke Kovshøj" userId="96ff860e-ab16-47c8-abf4-e2dc5f6ac031" providerId="ADAL" clId="{2C0CF1F2-DA55-4B44-AFB4-D20532357463}" dt="2022-07-27T06:10:04.612" v="5"/>
          <ac:picMkLst>
            <pc:docMk/>
            <pc:sldMk cId="1184019099" sldId="340"/>
            <ac:picMk id="7" creationId="{0D00E3F0-ABDA-FC32-C831-94FD7D30FC14}"/>
          </ac:picMkLst>
        </pc:picChg>
      </pc:sldChg>
      <pc:sldChg chg="modSp mod">
        <pc:chgData name="Bjarke Kovshøj" userId="96ff860e-ab16-47c8-abf4-e2dc5f6ac031" providerId="ADAL" clId="{2C0CF1F2-DA55-4B44-AFB4-D20532357463}" dt="2022-07-27T06:09:46.790" v="3" actId="20577"/>
        <pc:sldMkLst>
          <pc:docMk/>
          <pc:sldMk cId="3368393582" sldId="344"/>
        </pc:sldMkLst>
        <pc:spChg chg="mod">
          <ac:chgData name="Bjarke Kovshøj" userId="96ff860e-ab16-47c8-abf4-e2dc5f6ac031" providerId="ADAL" clId="{2C0CF1F2-DA55-4B44-AFB4-D20532357463}" dt="2022-07-27T06:09:46.790" v="3" actId="20577"/>
          <ac:spMkLst>
            <pc:docMk/>
            <pc:sldMk cId="3368393582" sldId="344"/>
            <ac:spMk id="2" creationId="{D3570657-4F7A-F447-A7A7-97F5FBEF268A}"/>
          </ac:spMkLst>
        </pc:spChg>
      </pc:sldChg>
      <pc:sldChg chg="addSp modSp">
        <pc:chgData name="Bjarke Kovshøj" userId="96ff860e-ab16-47c8-abf4-e2dc5f6ac031" providerId="ADAL" clId="{2C0CF1F2-DA55-4B44-AFB4-D20532357463}" dt="2022-07-27T06:10:11.779" v="8"/>
        <pc:sldMkLst>
          <pc:docMk/>
          <pc:sldMk cId="2368788273" sldId="345"/>
        </pc:sldMkLst>
        <pc:spChg chg="mod">
          <ac:chgData name="Bjarke Kovshøj" userId="96ff860e-ab16-47c8-abf4-e2dc5f6ac031" providerId="ADAL" clId="{2C0CF1F2-DA55-4B44-AFB4-D20532357463}" dt="2022-07-27T06:10:11.779" v="8"/>
          <ac:spMkLst>
            <pc:docMk/>
            <pc:sldMk cId="2368788273" sldId="345"/>
            <ac:spMk id="6" creationId="{441BC70B-BE67-3F48-0CD5-9FA3CA800128}"/>
          </ac:spMkLst>
        </pc:spChg>
        <pc:grpChg chg="add mod">
          <ac:chgData name="Bjarke Kovshøj" userId="96ff860e-ab16-47c8-abf4-e2dc5f6ac031" providerId="ADAL" clId="{2C0CF1F2-DA55-4B44-AFB4-D20532357463}" dt="2022-07-27T06:10:11.779" v="8"/>
          <ac:grpSpMkLst>
            <pc:docMk/>
            <pc:sldMk cId="2368788273" sldId="345"/>
            <ac:grpSpMk id="5" creationId="{741E4D6C-A692-F4FC-F4E7-04E4376E9E4C}"/>
          </ac:grpSpMkLst>
        </pc:grpChg>
        <pc:picChg chg="mod">
          <ac:chgData name="Bjarke Kovshøj" userId="96ff860e-ab16-47c8-abf4-e2dc5f6ac031" providerId="ADAL" clId="{2C0CF1F2-DA55-4B44-AFB4-D20532357463}" dt="2022-07-27T06:10:11.779" v="8"/>
          <ac:picMkLst>
            <pc:docMk/>
            <pc:sldMk cId="2368788273" sldId="345"/>
            <ac:picMk id="7" creationId="{C3036D42-25DB-8EF7-6893-45B3848F69AC}"/>
          </ac:picMkLst>
        </pc:picChg>
      </pc:sldChg>
      <pc:sldChg chg="addSp modSp">
        <pc:chgData name="Bjarke Kovshøj" userId="96ff860e-ab16-47c8-abf4-e2dc5f6ac031" providerId="ADAL" clId="{2C0CF1F2-DA55-4B44-AFB4-D20532357463}" dt="2022-07-27T06:10:26.242" v="12"/>
        <pc:sldMkLst>
          <pc:docMk/>
          <pc:sldMk cId="787350447" sldId="346"/>
        </pc:sldMkLst>
        <pc:spChg chg="mod">
          <ac:chgData name="Bjarke Kovshøj" userId="96ff860e-ab16-47c8-abf4-e2dc5f6ac031" providerId="ADAL" clId="{2C0CF1F2-DA55-4B44-AFB4-D20532357463}" dt="2022-07-27T06:10:26.242" v="12"/>
          <ac:spMkLst>
            <pc:docMk/>
            <pc:sldMk cId="787350447" sldId="346"/>
            <ac:spMk id="5" creationId="{58A5C273-DA21-534F-8973-18593808C8EE}"/>
          </ac:spMkLst>
        </pc:spChg>
        <pc:grpChg chg="add mod">
          <ac:chgData name="Bjarke Kovshøj" userId="96ff860e-ab16-47c8-abf4-e2dc5f6ac031" providerId="ADAL" clId="{2C0CF1F2-DA55-4B44-AFB4-D20532357463}" dt="2022-07-27T06:10:26.242" v="12"/>
          <ac:grpSpMkLst>
            <pc:docMk/>
            <pc:sldMk cId="787350447" sldId="346"/>
            <ac:grpSpMk id="4" creationId="{21E14220-9C52-6FDD-9D00-FD7C5E571333}"/>
          </ac:grpSpMkLst>
        </pc:grpChg>
        <pc:picChg chg="mod">
          <ac:chgData name="Bjarke Kovshøj" userId="96ff860e-ab16-47c8-abf4-e2dc5f6ac031" providerId="ADAL" clId="{2C0CF1F2-DA55-4B44-AFB4-D20532357463}" dt="2022-07-27T06:10:26.242" v="12"/>
          <ac:picMkLst>
            <pc:docMk/>
            <pc:sldMk cId="787350447" sldId="346"/>
            <ac:picMk id="6" creationId="{C2A2F28C-43AB-A11B-0A75-B8868802A4CB}"/>
          </ac:picMkLst>
        </pc:picChg>
      </pc:sldChg>
      <pc:sldChg chg="addSp modSp">
        <pc:chgData name="Bjarke Kovshøj" userId="96ff860e-ab16-47c8-abf4-e2dc5f6ac031" providerId="ADAL" clId="{2C0CF1F2-DA55-4B44-AFB4-D20532357463}" dt="2022-07-27T06:10:16.173" v="9"/>
        <pc:sldMkLst>
          <pc:docMk/>
          <pc:sldMk cId="184870810" sldId="347"/>
        </pc:sldMkLst>
        <pc:spChg chg="mod">
          <ac:chgData name="Bjarke Kovshøj" userId="96ff860e-ab16-47c8-abf4-e2dc5f6ac031" providerId="ADAL" clId="{2C0CF1F2-DA55-4B44-AFB4-D20532357463}" dt="2022-07-27T06:10:16.173" v="9"/>
          <ac:spMkLst>
            <pc:docMk/>
            <pc:sldMk cId="184870810" sldId="347"/>
            <ac:spMk id="5" creationId="{200D6233-BFF3-1997-F0CC-5383384B24A2}"/>
          </ac:spMkLst>
        </pc:spChg>
        <pc:grpChg chg="add mod">
          <ac:chgData name="Bjarke Kovshøj" userId="96ff860e-ab16-47c8-abf4-e2dc5f6ac031" providerId="ADAL" clId="{2C0CF1F2-DA55-4B44-AFB4-D20532357463}" dt="2022-07-27T06:10:16.173" v="9"/>
          <ac:grpSpMkLst>
            <pc:docMk/>
            <pc:sldMk cId="184870810" sldId="347"/>
            <ac:grpSpMk id="4" creationId="{E82B06D5-510F-7685-EA40-830F332DA6E2}"/>
          </ac:grpSpMkLst>
        </pc:grpChg>
        <pc:picChg chg="mod">
          <ac:chgData name="Bjarke Kovshøj" userId="96ff860e-ab16-47c8-abf4-e2dc5f6ac031" providerId="ADAL" clId="{2C0CF1F2-DA55-4B44-AFB4-D20532357463}" dt="2022-07-27T06:10:16.173" v="9"/>
          <ac:picMkLst>
            <pc:docMk/>
            <pc:sldMk cId="184870810" sldId="347"/>
            <ac:picMk id="7" creationId="{85530757-528D-6781-2875-8288F9F01BC2}"/>
          </ac:picMkLst>
        </pc:picChg>
      </pc:sldChg>
      <pc:sldChg chg="addSp modSp">
        <pc:chgData name="Bjarke Kovshøj" userId="96ff860e-ab16-47c8-abf4-e2dc5f6ac031" providerId="ADAL" clId="{2C0CF1F2-DA55-4B44-AFB4-D20532357463}" dt="2022-07-27T06:10:20.305" v="10"/>
        <pc:sldMkLst>
          <pc:docMk/>
          <pc:sldMk cId="3988224819" sldId="348"/>
        </pc:sldMkLst>
        <pc:spChg chg="mod">
          <ac:chgData name="Bjarke Kovshøj" userId="96ff860e-ab16-47c8-abf4-e2dc5f6ac031" providerId="ADAL" clId="{2C0CF1F2-DA55-4B44-AFB4-D20532357463}" dt="2022-07-27T06:10:20.305" v="10"/>
          <ac:spMkLst>
            <pc:docMk/>
            <pc:sldMk cId="3988224819" sldId="348"/>
            <ac:spMk id="4" creationId="{2874A57B-B3C0-D086-3DDD-82209C1CF4D2}"/>
          </ac:spMkLst>
        </pc:spChg>
        <pc:grpChg chg="add mod">
          <ac:chgData name="Bjarke Kovshøj" userId="96ff860e-ab16-47c8-abf4-e2dc5f6ac031" providerId="ADAL" clId="{2C0CF1F2-DA55-4B44-AFB4-D20532357463}" dt="2022-07-27T06:10:20.305" v="10"/>
          <ac:grpSpMkLst>
            <pc:docMk/>
            <pc:sldMk cId="3988224819" sldId="348"/>
            <ac:grpSpMk id="3" creationId="{7B6EBDD8-86D0-976F-3F53-4DBE1C6032D8}"/>
          </ac:grpSpMkLst>
        </pc:grpChg>
        <pc:picChg chg="mod">
          <ac:chgData name="Bjarke Kovshøj" userId="96ff860e-ab16-47c8-abf4-e2dc5f6ac031" providerId="ADAL" clId="{2C0CF1F2-DA55-4B44-AFB4-D20532357463}" dt="2022-07-27T06:10:20.305" v="10"/>
          <ac:picMkLst>
            <pc:docMk/>
            <pc:sldMk cId="3988224819" sldId="348"/>
            <ac:picMk id="5" creationId="{CF72C48C-9375-FFA7-F537-EDC7553E50E3}"/>
          </ac:picMkLst>
        </pc:picChg>
      </pc:sldChg>
      <pc:sldChg chg="addSp delSp modSp mod">
        <pc:chgData name="Bjarke Kovshøj" userId="96ff860e-ab16-47c8-abf4-e2dc5f6ac031" providerId="ADAL" clId="{2C0CF1F2-DA55-4B44-AFB4-D20532357463}" dt="2022-07-27T07:06:31.003" v="790" actId="1036"/>
        <pc:sldMkLst>
          <pc:docMk/>
          <pc:sldMk cId="178143741" sldId="349"/>
        </pc:sldMkLst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2" creationId="{B11C064E-14FA-C3AD-951F-8252F7FBECBE}"/>
          </ac:spMkLst>
        </pc:spChg>
        <pc:spChg chg="mod">
          <ac:chgData name="Bjarke Kovshøj" userId="96ff860e-ab16-47c8-abf4-e2dc5f6ac031" providerId="ADAL" clId="{2C0CF1F2-DA55-4B44-AFB4-D20532357463}" dt="2022-07-27T07:06:21.283" v="775" actId="1076"/>
          <ac:spMkLst>
            <pc:docMk/>
            <pc:sldMk cId="178143741" sldId="349"/>
            <ac:spMk id="4" creationId="{96E9C197-CE2E-4713-ABD3-FB0302542F16}"/>
          </ac:spMkLst>
        </pc:spChg>
        <pc:spChg chg="mod">
          <ac:chgData name="Bjarke Kovshøj" userId="96ff860e-ab16-47c8-abf4-e2dc5f6ac031" providerId="ADAL" clId="{2C0CF1F2-DA55-4B44-AFB4-D20532357463}" dt="2022-07-27T06:29:44.277" v="517" actId="6549"/>
          <ac:spMkLst>
            <pc:docMk/>
            <pc:sldMk cId="178143741" sldId="349"/>
            <ac:spMk id="5" creationId="{7FF52039-D6EE-432B-BB7E-1E6772F9DEC3}"/>
          </ac:spMkLst>
        </pc:spChg>
        <pc:spChg chg="mod">
          <ac:chgData name="Bjarke Kovshøj" userId="96ff860e-ab16-47c8-abf4-e2dc5f6ac031" providerId="ADAL" clId="{2C0CF1F2-DA55-4B44-AFB4-D20532357463}" dt="2022-07-27T06:10:09.590" v="7"/>
          <ac:spMkLst>
            <pc:docMk/>
            <pc:sldMk cId="178143741" sldId="349"/>
            <ac:spMk id="8" creationId="{C2B93EEB-40B0-5C2F-8B7C-1F2F9DF07F91}"/>
          </ac:spMkLst>
        </pc:spChg>
        <pc:spChg chg="add mod">
          <ac:chgData name="Bjarke Kovshøj" userId="96ff860e-ab16-47c8-abf4-e2dc5f6ac031" providerId="ADAL" clId="{2C0CF1F2-DA55-4B44-AFB4-D20532357463}" dt="2022-07-27T06:27:46.122" v="476" actId="255"/>
          <ac:spMkLst>
            <pc:docMk/>
            <pc:sldMk cId="178143741" sldId="349"/>
            <ac:spMk id="12" creationId="{967D0152-063A-FEEB-8E4D-ED76AE5BF4A1}"/>
          </ac:spMkLst>
        </pc:spChg>
        <pc:spChg chg="add mod">
          <ac:chgData name="Bjarke Kovshøj" userId="96ff860e-ab16-47c8-abf4-e2dc5f6ac031" providerId="ADAL" clId="{2C0CF1F2-DA55-4B44-AFB4-D20532357463}" dt="2022-07-27T06:27:04.004" v="428" actId="1076"/>
          <ac:spMkLst>
            <pc:docMk/>
            <pc:sldMk cId="178143741" sldId="349"/>
            <ac:spMk id="13" creationId="{12AD6620-63A8-538B-E178-30C63C541E52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15" creationId="{877487AE-F70B-22B5-178C-65D98350CB7D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16" creationId="{6ED42811-BAEC-BADF-F068-8B22D1EFB6E9}"/>
          </ac:spMkLst>
        </pc:spChg>
        <pc:spChg chg="add mod or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17" creationId="{45185D92-7C7B-A21B-A243-9B4F0FDF8C63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18" creationId="{F1671B95-CECE-0033-70AF-E2FED92258A0}"/>
          </ac:spMkLst>
        </pc:spChg>
        <pc:spChg chg="add mod or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19" creationId="{49021160-12F6-CD02-2C44-1A23144502B4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20" creationId="{844DEBD1-842C-AB94-2381-D9D6DD867495}"/>
          </ac:spMkLst>
        </pc:spChg>
        <pc:spChg chg="add del mod">
          <ac:chgData name="Bjarke Kovshøj" userId="96ff860e-ab16-47c8-abf4-e2dc5f6ac031" providerId="ADAL" clId="{2C0CF1F2-DA55-4B44-AFB4-D20532357463}" dt="2022-07-27T06:46:47.016" v="605" actId="478"/>
          <ac:spMkLst>
            <pc:docMk/>
            <pc:sldMk cId="178143741" sldId="349"/>
            <ac:spMk id="23" creationId="{4CF1C325-E946-7FD1-8B6B-6B4DA4E2E36D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26" creationId="{A74C7F6B-51C8-2498-D18E-1E88FBC13E3E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31" creationId="{07902D44-3BC4-1F3E-67C9-E813EF1D4888}"/>
          </ac:spMkLst>
        </pc:spChg>
        <pc:spChg chg="add mod">
          <ac:chgData name="Bjarke Kovshøj" userId="96ff860e-ab16-47c8-abf4-e2dc5f6ac031" providerId="ADAL" clId="{2C0CF1F2-DA55-4B44-AFB4-D20532357463}" dt="2022-07-27T07:06:31.003" v="790" actId="1036"/>
          <ac:spMkLst>
            <pc:docMk/>
            <pc:sldMk cId="178143741" sldId="349"/>
            <ac:spMk id="32" creationId="{2B07DAB8-9136-041E-A524-74D388D7FC21}"/>
          </ac:spMkLst>
        </pc:spChg>
        <pc:grpChg chg="add mod">
          <ac:chgData name="Bjarke Kovshøj" userId="96ff860e-ab16-47c8-abf4-e2dc5f6ac031" providerId="ADAL" clId="{2C0CF1F2-DA55-4B44-AFB4-D20532357463}" dt="2022-07-27T06:10:09.590" v="7"/>
          <ac:grpSpMkLst>
            <pc:docMk/>
            <pc:sldMk cId="178143741" sldId="349"/>
            <ac:grpSpMk id="6" creationId="{C313BC65-7146-5AF4-730E-D0E35D885C1C}"/>
          </ac:grpSpMkLst>
        </pc:grpChg>
        <pc:grpChg chg="add mod">
          <ac:chgData name="Bjarke Kovshøj" userId="96ff860e-ab16-47c8-abf4-e2dc5f6ac031" providerId="ADAL" clId="{2C0CF1F2-DA55-4B44-AFB4-D20532357463}" dt="2022-07-27T07:06:31.003" v="790" actId="1036"/>
          <ac:grpSpMkLst>
            <pc:docMk/>
            <pc:sldMk cId="178143741" sldId="349"/>
            <ac:grpSpMk id="33" creationId="{A79BBED7-D178-052B-6903-BEA1DE4F9366}"/>
          </ac:grpSpMkLst>
        </pc:grpChg>
        <pc:picChg chg="del">
          <ac:chgData name="Bjarke Kovshøj" userId="96ff860e-ab16-47c8-abf4-e2dc5f6ac031" providerId="ADAL" clId="{2C0CF1F2-DA55-4B44-AFB4-D20532357463}" dt="2022-07-27T06:26:51.605" v="426" actId="478"/>
          <ac:picMkLst>
            <pc:docMk/>
            <pc:sldMk cId="178143741" sldId="349"/>
            <ac:picMk id="7" creationId="{1F45AD24-812C-44BF-B7DA-5F3C3DE5EB3D}"/>
          </ac:picMkLst>
        </pc:picChg>
        <pc:picChg chg="mod">
          <ac:chgData name="Bjarke Kovshøj" userId="96ff860e-ab16-47c8-abf4-e2dc5f6ac031" providerId="ADAL" clId="{2C0CF1F2-DA55-4B44-AFB4-D20532357463}" dt="2022-07-27T06:10:09.590" v="7"/>
          <ac:picMkLst>
            <pc:docMk/>
            <pc:sldMk cId="178143741" sldId="349"/>
            <ac:picMk id="9" creationId="{6FF8AE94-1247-4837-2AF1-E3D33D346A88}"/>
          </ac:picMkLst>
        </pc:picChg>
        <pc:picChg chg="add mod">
          <ac:chgData name="Bjarke Kovshøj" userId="96ff860e-ab16-47c8-abf4-e2dc5f6ac031" providerId="ADAL" clId="{2C0CF1F2-DA55-4B44-AFB4-D20532357463}" dt="2022-07-27T07:06:31.003" v="790" actId="1036"/>
          <ac:picMkLst>
            <pc:docMk/>
            <pc:sldMk cId="178143741" sldId="349"/>
            <ac:picMk id="10" creationId="{E5AE3FC3-F6D0-D476-6952-DA2761002614}"/>
          </ac:picMkLst>
        </pc:picChg>
        <pc:picChg chg="add mod">
          <ac:chgData name="Bjarke Kovshøj" userId="96ff860e-ab16-47c8-abf4-e2dc5f6ac031" providerId="ADAL" clId="{2C0CF1F2-DA55-4B44-AFB4-D20532357463}" dt="2022-07-27T07:06:31.003" v="790" actId="1036"/>
          <ac:picMkLst>
            <pc:docMk/>
            <pc:sldMk cId="178143741" sldId="349"/>
            <ac:picMk id="11" creationId="{37325330-CDCE-8C26-7910-213280263344}"/>
          </ac:picMkLst>
        </pc:picChg>
        <pc:picChg chg="add del mod">
          <ac:chgData name="Bjarke Kovshøj" userId="96ff860e-ab16-47c8-abf4-e2dc5f6ac031" providerId="ADAL" clId="{2C0CF1F2-DA55-4B44-AFB4-D20532357463}" dt="2022-07-27T06:29:02.120" v="486" actId="478"/>
          <ac:picMkLst>
            <pc:docMk/>
            <pc:sldMk cId="178143741" sldId="349"/>
            <ac:picMk id="14" creationId="{A99FF3A5-8453-B864-1586-BE4B060CE507}"/>
          </ac:picMkLst>
        </pc:picChg>
        <pc:picChg chg="add del mod">
          <ac:chgData name="Bjarke Kovshøj" userId="96ff860e-ab16-47c8-abf4-e2dc5f6ac031" providerId="ADAL" clId="{2C0CF1F2-DA55-4B44-AFB4-D20532357463}" dt="2022-07-27T06:38:18.452" v="603" actId="478"/>
          <ac:picMkLst>
            <pc:docMk/>
            <pc:sldMk cId="178143741" sldId="349"/>
            <ac:picMk id="22" creationId="{0C744D65-0506-B975-6AD2-0FA10CAD5B7A}"/>
          </ac:picMkLst>
        </pc:picChg>
        <pc:picChg chg="add mod">
          <ac:chgData name="Bjarke Kovshøj" userId="96ff860e-ab16-47c8-abf4-e2dc5f6ac031" providerId="ADAL" clId="{2C0CF1F2-DA55-4B44-AFB4-D20532357463}" dt="2022-07-27T07:06:31.003" v="790" actId="1036"/>
          <ac:picMkLst>
            <pc:docMk/>
            <pc:sldMk cId="178143741" sldId="349"/>
            <ac:picMk id="25" creationId="{C8765FFD-2879-3579-2BE9-184FB91CA447}"/>
          </ac:picMkLst>
        </pc:picChg>
        <pc:picChg chg="add mod">
          <ac:chgData name="Bjarke Kovshøj" userId="96ff860e-ab16-47c8-abf4-e2dc5f6ac031" providerId="ADAL" clId="{2C0CF1F2-DA55-4B44-AFB4-D20532357463}" dt="2022-07-27T07:06:31.003" v="790" actId="1036"/>
          <ac:picMkLst>
            <pc:docMk/>
            <pc:sldMk cId="178143741" sldId="349"/>
            <ac:picMk id="28" creationId="{0F6AC646-094C-901D-8A5D-69486955D575}"/>
          </ac:picMkLst>
        </pc:picChg>
        <pc:picChg chg="add mod">
          <ac:chgData name="Bjarke Kovshøj" userId="96ff860e-ab16-47c8-abf4-e2dc5f6ac031" providerId="ADAL" clId="{2C0CF1F2-DA55-4B44-AFB4-D20532357463}" dt="2022-07-27T07:06:31.003" v="790" actId="1036"/>
          <ac:picMkLst>
            <pc:docMk/>
            <pc:sldMk cId="178143741" sldId="349"/>
            <ac:picMk id="30" creationId="{9C8C8DBB-2C58-F56A-8602-38BAB66F8263}"/>
          </ac:picMkLst>
        </pc:picChg>
      </pc:sldChg>
      <pc:sldChg chg="addSp delSp modSp del mod">
        <pc:chgData name="Bjarke Kovshøj" userId="96ff860e-ab16-47c8-abf4-e2dc5f6ac031" providerId="ADAL" clId="{2C0CF1F2-DA55-4B44-AFB4-D20532357463}" dt="2022-07-27T06:21:40.473" v="367" actId="47"/>
        <pc:sldMkLst>
          <pc:docMk/>
          <pc:sldMk cId="2696710291" sldId="353"/>
        </pc:sldMkLst>
        <pc:spChg chg="mod">
          <ac:chgData name="Bjarke Kovshøj" userId="96ff860e-ab16-47c8-abf4-e2dc5f6ac031" providerId="ADAL" clId="{2C0CF1F2-DA55-4B44-AFB4-D20532357463}" dt="2022-07-27T06:10:07.040" v="6"/>
          <ac:spMkLst>
            <pc:docMk/>
            <pc:sldMk cId="2696710291" sldId="353"/>
            <ac:spMk id="10" creationId="{1A18DA35-2F91-2CA3-5116-102950ACA3F7}"/>
          </ac:spMkLst>
        </pc:spChg>
        <pc:grpChg chg="add mod">
          <ac:chgData name="Bjarke Kovshøj" userId="96ff860e-ab16-47c8-abf4-e2dc5f6ac031" providerId="ADAL" clId="{2C0CF1F2-DA55-4B44-AFB4-D20532357463}" dt="2022-07-27T06:10:07.040" v="6"/>
          <ac:grpSpMkLst>
            <pc:docMk/>
            <pc:sldMk cId="2696710291" sldId="353"/>
            <ac:grpSpMk id="9" creationId="{535E5CAB-38AA-967D-0BAB-8EACD316AB4D}"/>
          </ac:grpSpMkLst>
        </pc:grpChg>
        <pc:picChg chg="del">
          <ac:chgData name="Bjarke Kovshøj" userId="96ff860e-ab16-47c8-abf4-e2dc5f6ac031" providerId="ADAL" clId="{2C0CF1F2-DA55-4B44-AFB4-D20532357463}" dt="2022-07-27T06:19:25.873" v="362" actId="478"/>
          <ac:picMkLst>
            <pc:docMk/>
            <pc:sldMk cId="2696710291" sldId="353"/>
            <ac:picMk id="7" creationId="{13F5F998-24A3-4BD6-856F-AFB6C0BEF4DB}"/>
          </ac:picMkLst>
        </pc:picChg>
        <pc:picChg chg="mod">
          <ac:chgData name="Bjarke Kovshøj" userId="96ff860e-ab16-47c8-abf4-e2dc5f6ac031" providerId="ADAL" clId="{2C0CF1F2-DA55-4B44-AFB4-D20532357463}" dt="2022-07-27T06:10:07.040" v="6"/>
          <ac:picMkLst>
            <pc:docMk/>
            <pc:sldMk cId="2696710291" sldId="353"/>
            <ac:picMk id="11" creationId="{E0854191-D3FB-EAB9-8FCD-95D90A3633B6}"/>
          </ac:picMkLst>
        </pc:picChg>
        <pc:picChg chg="add mod">
          <ac:chgData name="Bjarke Kovshøj" userId="96ff860e-ab16-47c8-abf4-e2dc5f6ac031" providerId="ADAL" clId="{2C0CF1F2-DA55-4B44-AFB4-D20532357463}" dt="2022-07-27T06:20:55.713" v="365" actId="14826"/>
          <ac:picMkLst>
            <pc:docMk/>
            <pc:sldMk cId="2696710291" sldId="353"/>
            <ac:picMk id="12" creationId="{A36420E7-09FD-BA28-4F33-7287CA5691E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60800-3F31-8B40-A6E5-AD38AE246025}" type="datetimeFigureOut">
              <a:rPr lang="es-ES" smtClean="0"/>
              <a:t>05/09/2022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EA64B-C2C0-7943-9524-DA107AAF8E2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768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7C46619C-7589-A249-B05A-61B37747A8CD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8CB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96751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B1AF968-8E24-5143-885B-77264BB28A9E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12594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_2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60F5A251-E273-D148-9BE1-177C228C4EC9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3560338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1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F3B684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A705530C-CF5C-C44A-8E9A-CC400C2767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5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264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2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F3B684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18868ACF-6C10-4F46-93BD-EE1753C07CA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9793531" y="1059178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A8E99DDC-AB21-4144-821E-16AE4C23E7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5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75A7C7F3-7B29-A842-88AA-CA96A1D997E3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4856816" y="2195583"/>
            <a:ext cx="4287023" cy="23152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2375436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F3B684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F1EE8CC-C424-004E-832B-9991C1593A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5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5CCF5BD7-4FA9-0247-B462-CA9CFA45B20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4284262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1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6E609BCF-B8C4-D84F-AF65-4AFE74E7DC61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5875846-956A-6D40-B206-2EA34B59F8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C043A874-EF30-BC4F-AC1E-8647843A3C81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7A76D558-C50F-6D40-8001-D35E59AF8847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3559FFB9-5F8D-9C4C-92B2-2E66E10E8E18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284CA2F0-6EC3-CA49-8A62-E52E846E69D5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42401A75-F7CD-3145-9AB3-8A576C63B926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B29C7771-3F4F-8442-B7FD-2FB4A3497651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4F07A7A5-5FF2-4A4B-A64D-6FF7AC067B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2386363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2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90354832-9FFD-4F4D-82F6-284DF1A7557C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D9B36763-7401-6B4F-9DAE-2F17080CDD14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F3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F584EC1B-0CDA-4142-98A7-D9363040B6CD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BA66C380-3E15-0247-9181-4AD9D216E6FB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2F42A2E2-940C-B34E-8CB1-42FD6F28E855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2C7982E5-BAA2-F148-820F-28A4D42E871E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89A595A-5296-AB42-8012-4330C3881FF8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FC301690-D378-4F40-A4E8-EAF18131E331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11E1267C-269A-344F-9C2A-003E1F605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913383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1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624462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2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F3B68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F0E80097-D70D-E74A-9C6C-29D09806854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3596274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B1AF968-8E24-5143-885B-77264BB28A9E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CD154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67947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_2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8CB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  <a:prstGeom prst="rect">
            <a:avLst/>
          </a:prstGeo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D3AD6362-FA18-D748-A0BB-EFEC298BC08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415625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527FF77D-9595-B84D-B35C-C961DEC1718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007404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E39093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C3D73D90-2E56-BA41-AFFB-6B44ABA1EB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1183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E39093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E39093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42D5C3B4-39F4-5A46-82FE-00ADB7A469E6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4856816" y="2195583"/>
            <a:ext cx="4287023" cy="23152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6" name="Marcador de texto 4">
            <a:extLst>
              <a:ext uri="{FF2B5EF4-FFF2-40B4-BE49-F238E27FC236}">
                <a16:creationId xmlns:a16="http://schemas.microsoft.com/office/drawing/2014/main" id="{3A1F2090-95F1-AA48-A997-3CABA362F7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4019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3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E39093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02E7137-6B8F-8E4D-BD06-A4793D1E10CA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07130CE5-62BA-304D-A42A-F3859E477D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97143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2A6703C1-2FA5-FA40-A54B-9FBF8DD8310A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B3B2191-62BD-8043-B479-97CF64F0ACE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5D75F627-03E0-EC42-BF40-7D25C7F73D6D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9F8C8EEF-B4F7-7047-A91B-91DD41DEE7B8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2A61DC8D-1016-DB4E-8F1B-4B05842DEE96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F1797AD3-7544-444E-A21E-CFC74D765B4B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6850F2AA-BAE2-FF40-9D83-83765B09093C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D8651A6A-F23D-0642-B7D0-DF8C0D71119B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74AA98A6-E63D-0B4E-9D61-AC7B63A17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4030288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03668C82-910F-8F40-A0E2-E8FC36F274FB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43867FB-EA65-1B4E-86CC-2ACA1E732566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EFC3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2A23AD47-95E9-634B-A3F0-2B9A67163DC8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8089F43-A999-294B-B34C-2CECCDB0877F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D6FCD815-8728-9843-9F43-2BDE70AF20D2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2D58A0AD-30F0-5441-84EB-1F74C13A50EC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87AECDA5-EEBC-A44F-BC46-6A86437F451A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3CCB69F2-9D91-2047-8379-00C23D94DB2C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E9988940-3CBC-114E-A594-A10D46FA9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342593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078039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E39093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6DBA630B-8F23-F54D-925C-DCC37F41AA5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9002432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B1AF968-8E24-5143-885B-77264BB28A9E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/>
              <a:t>Speaker </a:t>
            </a:r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CD154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933263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BDA7CF4F-FE08-3543-899A-41295D997FD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92079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Text _1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  <a:prstGeom prst="rect">
            <a:avLst/>
          </a:prstGeo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799DC6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922655" cy="507146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1EECEA4-CF3B-3646-80C8-4B0CEFE0792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11389" y="742725"/>
            <a:ext cx="5335793" cy="228671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tx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83377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9CD0CB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99FFEDBC-CF9A-824C-A0D1-113F9D256B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3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93056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E39093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9CD0CB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18868ACF-6C10-4F46-93BD-EE1753C07CA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9793531" y="1059178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982CA303-1607-6647-8FBE-79F06CC2C039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4856816" y="2195583"/>
            <a:ext cx="4287023" cy="23152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6" name="Marcador de texto 4">
            <a:extLst>
              <a:ext uri="{FF2B5EF4-FFF2-40B4-BE49-F238E27FC236}">
                <a16:creationId xmlns:a16="http://schemas.microsoft.com/office/drawing/2014/main" id="{2773912D-DC7F-4046-8506-49E99C746A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3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4525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3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9CD0CB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C745B310-2D16-B947-9360-B905B773E38F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8853D243-2CD3-0843-91D7-AA09614B7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3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22316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93F3F2D8-42B1-C143-B6E6-13158A7C4A37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B150B51-5712-1D49-A62B-4E6C199190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F22353E8-2376-0D41-B64B-00E89BE7F1DD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4F5C5ECB-2040-4E4D-97CF-1300E793BC3F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5EBD00C6-131F-6947-B0AB-3D5AC1DF02A6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A9BFC93-2942-AA45-8479-79B2F167A037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9A3843FC-B655-AD4C-9E9A-81B8A991E9C3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0E0F5275-515D-584C-B808-2563A837A013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ED657BE-27C5-9046-8237-927E27BA1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35053587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5ADDE162-E479-B14D-9808-F825956250A1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F0FDA97-D5CB-7E43-822E-EBCCA05D1DA4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9CD0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BF8B2E78-80BD-D146-B8C7-D1C050F5F9D8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2685001-8B4E-AE41-BADE-CF12DFB549D4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333CCCCB-C68A-8B46-85EE-D0E7E4230DE3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BAFCBAD5-D3E8-4648-92A4-0571DDB3BA7D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905690CA-1062-754E-8813-8902415EAFF9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51BDB4A9-A44C-6A48-8088-C366A9CA52D2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40BA0317-79ED-2C47-8D9F-6379F62050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563486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1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710149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2_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9CD0C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4B2C9782-962D-F148-8287-5541D83D39A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32027880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B1AF968-8E24-5143-885B-77264BB28A9E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CD154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9169979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_2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D90BFBB5-43E8-C349-B431-87341F19273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6688523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1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987DA7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CC7FF78D-5396-0948-B25C-2B7D3B0EFC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4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439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Text _2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18868ACF-6C10-4F46-93BD-EE1753C07CA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2195583"/>
            <a:ext cx="4287023" cy="231529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  <a:prstGeom prst="rect">
            <a:avLst/>
          </a:prstGeo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799DC6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5B860FD5-3FC3-B64E-BC15-5B76D8486A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tx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72470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2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E39093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987DA7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18868ACF-6C10-4F46-93BD-EE1753C07CA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9793531" y="1059178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7EE28D05-3981-194B-9AD1-B73B875F001B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4856816" y="2195583"/>
            <a:ext cx="4287023" cy="23152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6" name="Marcador de texto 4">
            <a:extLst>
              <a:ext uri="{FF2B5EF4-FFF2-40B4-BE49-F238E27FC236}">
                <a16:creationId xmlns:a16="http://schemas.microsoft.com/office/drawing/2014/main" id="{DF55AAD5-9348-CD46-A36B-5117F00AD9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4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7797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3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987DA7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513DAFB-DCD4-E442-B0F9-398AF9BE8521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D1B030B6-8F8B-6B42-8946-7F03DCBF26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4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26086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1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3BA1AE2E-042A-8A49-86FE-D4716395678B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CCDE2B1-A7AB-B349-8CFE-003A2EB0FA0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DE61E3FD-B4D6-DF40-85DE-D05AD96F16B2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AA16CC3F-C667-D844-BB13-EAAD4416FCE8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F30421A6-D6FC-6449-BF75-4ECC24497ABE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38138F73-B18D-C740-861B-A1EF2CF4622D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B382DCCD-B10D-D04E-B386-FD37FE0C75BE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F9B5C77F-A965-F445-A79D-6351D58B723E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8645DCFB-8836-D14D-8157-69D1C68F94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40853903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2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FE486272-1000-274C-BD93-B3652251AA85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D42FF2F5-605E-3D48-A4C7-82F1C61326CE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CCB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F16ACA18-CAF0-984C-A9E1-DC819DD790FF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4FB12F6C-28D7-7B4F-A8EE-5B80F8D90054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C50ECCB6-BB8E-B94D-84D2-FF739859043A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BC4EAC89-FD9E-5A49-8AD7-F2F12B7E0FE6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4F62214C-C035-5F4D-A445-66B925A77B66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40199F79-D92C-5146-A060-A4CC0655C4CB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C59D984-965B-B147-96FB-0112CC0E3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2630153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1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457304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2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987DA7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03938CA-1F9A-3248-BB73-52EA8C49E36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74618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_1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7B1AF968-8E24-5143-885B-77264BB28A9E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28000" y="3707849"/>
            <a:ext cx="3519000" cy="1126798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DB3E2CA-92BC-D84C-80F5-72B23AC61855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CD154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1A44FA-DA53-A940-A1C2-E468E7FA11C8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EFC39C1-2EC1-6648-B0B2-F68B933EE538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50C3842-0881-2E42-8A62-AAEE7C5066DF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BB4993F-70E7-914F-A2BB-E72812B912B6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DDF79DB-419F-0E4F-99AB-D63C0218580F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8448968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_2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4619F304-5D33-7D42-9B50-31E6F587A147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6DCC5B4-E899-1D45-AC44-6A9E32752B2E}"/>
              </a:ext>
            </a:extLst>
          </p:cNvPr>
          <p:cNvSpPr/>
          <p:nvPr userDrawn="1"/>
        </p:nvSpPr>
        <p:spPr>
          <a:xfrm>
            <a:off x="0" y="3102612"/>
            <a:ext cx="6660000" cy="1063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3612F79-C0F9-AD4E-BAEB-5004D6B8B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28000" y="4481301"/>
            <a:ext cx="3519000" cy="379390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dirty="0" err="1"/>
              <a:t>Name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DF91F2-F609-D249-BB42-7A3A0818AD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3187485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24C7077-19B1-1A43-A375-566078421027}"/>
              </a:ext>
            </a:extLst>
          </p:cNvPr>
          <p:cNvSpPr/>
          <p:nvPr userDrawn="1"/>
        </p:nvSpPr>
        <p:spPr>
          <a:xfrm>
            <a:off x="1332000" y="415565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257248-8EA9-5943-8310-CB7AC075136A}"/>
              </a:ext>
            </a:extLst>
          </p:cNvPr>
          <p:cNvSpPr/>
          <p:nvPr userDrawn="1"/>
        </p:nvSpPr>
        <p:spPr>
          <a:xfrm>
            <a:off x="0" y="415565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FC4DAD4-5A71-B04C-8711-73339A3C11AD}"/>
              </a:ext>
            </a:extLst>
          </p:cNvPr>
          <p:cNvSpPr/>
          <p:nvPr userDrawn="1"/>
        </p:nvSpPr>
        <p:spPr>
          <a:xfrm>
            <a:off x="3996000" y="415565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D747C63-862D-C94C-B834-F6705196F9BD}"/>
              </a:ext>
            </a:extLst>
          </p:cNvPr>
          <p:cNvSpPr/>
          <p:nvPr userDrawn="1"/>
        </p:nvSpPr>
        <p:spPr>
          <a:xfrm>
            <a:off x="2664000" y="415565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781DDC8-D0A3-1F44-A5C0-9F769FB7CB57}"/>
              </a:ext>
            </a:extLst>
          </p:cNvPr>
          <p:cNvSpPr/>
          <p:nvPr userDrawn="1"/>
        </p:nvSpPr>
        <p:spPr>
          <a:xfrm>
            <a:off x="5328000" y="4155650"/>
            <a:ext cx="133200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1F00C92-BF84-EB49-A904-6EBECF8D255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-12246"/>
            <a:ext cx="6660001" cy="311485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24222899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1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115EDB38-8009-584B-9C40-1A30695DB8A5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62695"/>
            <a:ext cx="7886700" cy="3112538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 marL="742932" indent="-285744">
              <a:buFont typeface="Courier New" panose="02070309020205020404" pitchFamily="49" charset="0"/>
              <a:buChar char="o"/>
              <a:defRPr b="0"/>
            </a:lvl2pPr>
            <a:lvl3pPr marL="1257269" indent="-342891" algn="l">
              <a:buFont typeface="Arial" panose="020B0604020202020204" pitchFamily="34" charset="0"/>
              <a:buChar char="•"/>
              <a:defRPr>
                <a:solidFill>
                  <a:srgbClr val="B6D69A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1FD6E45-AC35-4745-AA5E-6400E194D56E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219E5AD3-07FF-324B-BEB9-103C71EAAF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6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49114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2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>
              <a:solidFill>
                <a:srgbClr val="E39093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B9557BD-884E-C64D-A7EC-7B1B1F3099D5}"/>
              </a:ext>
            </a:extLst>
          </p:cNvPr>
          <p:cNvSpPr/>
          <p:nvPr userDrawn="1"/>
        </p:nvSpPr>
        <p:spPr>
          <a:xfrm>
            <a:off x="4856815" y="4638502"/>
            <a:ext cx="4287187" cy="504998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72A208-8EC5-5A49-8CF5-8CDB2D60250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B6D69A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18868ACF-6C10-4F46-93BD-EE1753C07CA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9793531" y="1059178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79FDFA8C-2E95-7049-85D5-AFE0093D1390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4856816" y="2195583"/>
            <a:ext cx="4287023" cy="231529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6" name="Marcador de texto 4">
            <a:extLst>
              <a:ext uri="{FF2B5EF4-FFF2-40B4-BE49-F238E27FC236}">
                <a16:creationId xmlns:a16="http://schemas.microsoft.com/office/drawing/2014/main" id="{6D4A4CB8-FEEE-1848-8416-A3B2084DA2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6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317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Text 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881AD78-7562-4E68-807F-586E086EA3B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  <a:prstGeom prst="rect">
            <a:avLst/>
          </a:prstGeo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799DC6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77E41020-10DC-FC41-861A-1227AE6973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tx2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43042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_3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02A35A7-B55E-B747-A5B8-5935D1A03CE3}"/>
              </a:ext>
            </a:extLst>
          </p:cNvPr>
          <p:cNvSpPr/>
          <p:nvPr userDrawn="1"/>
        </p:nvSpPr>
        <p:spPr>
          <a:xfrm>
            <a:off x="4856812" y="2"/>
            <a:ext cx="4287188" cy="691481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D993DD-A670-E540-9787-67DE6AD34E16}"/>
              </a:ext>
            </a:extLst>
          </p:cNvPr>
          <p:cNvSpPr/>
          <p:nvPr userDrawn="1"/>
        </p:nvSpPr>
        <p:spPr>
          <a:xfrm>
            <a:off x="2902215" y="1"/>
            <a:ext cx="3330761" cy="5071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7F6EBD-7374-374F-B550-41D6AFD80E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3219" y="93221"/>
            <a:ext cx="5303963" cy="306960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928713B-22CC-2943-84FC-AE2E373DC8B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8653" y="1262695"/>
            <a:ext cx="3849565" cy="3248184"/>
          </a:xfrm>
        </p:spPr>
        <p:txBody>
          <a:bodyPr>
            <a:normAutofit/>
          </a:bodyPr>
          <a:lstStyle>
            <a:lvl1pPr marL="285744" indent="-285744">
              <a:buFont typeface="Arial" panose="020B0604020202020204" pitchFamily="34" charset="0"/>
              <a:buChar char="•"/>
              <a:defRPr sz="1800" b="1" i="0">
                <a:latin typeface="Titillium" pitchFamily="2" charset="77"/>
              </a:defRPr>
            </a:lvl1pPr>
            <a:lvl2pPr>
              <a:defRPr b="0"/>
            </a:lvl2pPr>
            <a:lvl3pPr marL="1257269" indent="-342891">
              <a:buFont typeface="Arial" panose="020B0604020202020204" pitchFamily="34" charset="0"/>
              <a:buChar char="•"/>
              <a:defRPr>
                <a:solidFill>
                  <a:srgbClr val="B6D69A"/>
                </a:solidFill>
              </a:defRPr>
            </a:lvl3pPr>
            <a:lvl4pPr>
              <a:defRPr/>
            </a:lvl4pPr>
            <a:lvl5pPr marL="2000201" indent="-171446">
              <a:buFont typeface="Arial" panose="020B0604020202020204" pitchFamily="34" charset="0"/>
              <a:buChar char="•"/>
              <a:defRPr/>
            </a:lvl5pPr>
          </a:lstStyle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3DCAEBC-0D26-3C45-A105-04EC04346022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856816" y="1262696"/>
            <a:ext cx="4287023" cy="388080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0F1619B2-430D-2A4D-9A50-AFB1C105D2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11389" y="742725"/>
            <a:ext cx="5335793" cy="228671"/>
          </a:xfrm>
        </p:spPr>
        <p:txBody>
          <a:bodyPr anchor="ctr"/>
          <a:lstStyle>
            <a:lvl1pPr marL="0" indent="0">
              <a:buFontTx/>
              <a:buNone/>
              <a:defRPr b="0" i="0">
                <a:solidFill>
                  <a:schemeClr val="accent6"/>
                </a:solidFill>
                <a:latin typeface="Playfair Display" pitchFamily="2" charset="77"/>
              </a:defRPr>
            </a:lvl1pPr>
          </a:lstStyle>
          <a:p>
            <a:r>
              <a:rPr lang="es-ES" dirty="0" err="1"/>
              <a:t>Extented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8327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1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C7C9D2B9-89CD-2141-A5BC-B66E05ACA8B1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47061B3-F340-1B43-A1AD-DDCB6C87E0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F9189041-E45C-4F43-BC09-E078426FC958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CB62EC3E-1052-4945-92EF-68EE1F0719DB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817DFB7F-E10E-E146-889B-2B180FEBCC58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1040E0AC-069D-054A-A81F-D4408075395F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CDE23ECF-2F2A-DC41-B692-0140E75A2A2E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1EF05FD2-0375-C54B-B0C2-DCACADE8A984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</p:grp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6B997665-D5DC-7D4E-8841-8C1C23E7E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3143905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_2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A2ED536A-0ECA-3A4E-A3BE-AB0EE53DEB92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27DB6DC0-B446-CE41-BE63-A37CDD832B61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B6D6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FF372BE5-AD77-3F42-A146-9994CC1BF717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FEAB11D8-5B7B-334C-B45E-34BE4B5DA154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558F7EFA-DE3F-D849-B8CA-66D81DBC0697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52A9599E-4046-914A-B8B0-31F8A4200697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335A4668-8AB0-5F4F-9244-FEC6234D9E88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4BE6B85A-F486-1040-B91F-E58108E793A3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</p:grp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E9CE850D-7681-F246-A768-68F1845DF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28300491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1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2299811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_2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B6D69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 dirty="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4F35D29-D230-184E-8EF5-DADF3C5D894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63849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_1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764D9688-F72B-9540-8497-742C76F284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2D31B84-633E-734C-A781-AFD4D1D1AF90}"/>
              </a:ext>
            </a:extLst>
          </p:cNvPr>
          <p:cNvSpPr/>
          <p:nvPr userDrawn="1"/>
        </p:nvSpPr>
        <p:spPr>
          <a:xfrm>
            <a:off x="3541496" y="4468762"/>
            <a:ext cx="5602504" cy="674738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417BB81-8403-AE45-8F93-FE43F3D7550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32457" y="4574441"/>
            <a:ext cx="5023679" cy="42551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Title</a:t>
            </a:r>
            <a:endParaRPr lang="en-US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89B86DB3-7489-8A4E-9C45-CCBB72D7C6D3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5DC75857-AFE0-DF48-A542-701863C0DAF7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D5EBC70E-91CB-BB42-B53A-3BE2375775BC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63D9B9B7-447A-B747-BAAB-0CB63AE1B210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6375BA72-4F60-104F-996F-471956E77178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4F3DF4C-5796-714E-839E-543747BDD460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</p:spTree>
    <p:extLst>
      <p:ext uri="{BB962C8B-B14F-4D97-AF65-F5344CB8AC3E}">
        <p14:creationId xmlns:p14="http://schemas.microsoft.com/office/powerpoint/2010/main" val="359663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nsition _2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CE92050C-FF3C-C042-9BBD-3D97E366AFF3}"/>
              </a:ext>
            </a:extLst>
          </p:cNvPr>
          <p:cNvSpPr/>
          <p:nvPr userDrawn="1"/>
        </p:nvSpPr>
        <p:spPr>
          <a:xfrm>
            <a:off x="7276499" y="4468762"/>
            <a:ext cx="1881730" cy="674738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16DD028-B097-BA47-A74D-0291B47CCC46}"/>
              </a:ext>
            </a:extLst>
          </p:cNvPr>
          <p:cNvSpPr/>
          <p:nvPr userDrawn="1"/>
        </p:nvSpPr>
        <p:spPr>
          <a:xfrm>
            <a:off x="6396795" y="4468762"/>
            <a:ext cx="901180" cy="674738"/>
          </a:xfrm>
          <a:prstGeom prst="rect">
            <a:avLst/>
          </a:prstGeom>
          <a:solidFill>
            <a:srgbClr val="799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27FC5E41-98A7-F34C-BCC0-7C549AA92A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7895"/>
            <a:ext cx="9144000" cy="44543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A3EAB0EB-2B38-484D-A0CF-04E837E8BA21}"/>
              </a:ext>
            </a:extLst>
          </p:cNvPr>
          <p:cNvGrpSpPr/>
          <p:nvPr userDrawn="1"/>
        </p:nvGrpSpPr>
        <p:grpSpPr>
          <a:xfrm>
            <a:off x="0" y="4446451"/>
            <a:ext cx="9144000" cy="54110"/>
            <a:chOff x="1" y="5295827"/>
            <a:chExt cx="6521978" cy="144000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F14D6214-1DE8-5D4D-AB5E-EDD41094B6C8}"/>
                </a:ext>
              </a:extLst>
            </p:cNvPr>
            <p:cNvSpPr/>
            <p:nvPr/>
          </p:nvSpPr>
          <p:spPr>
            <a:xfrm>
              <a:off x="1193979" y="5295827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F9675575-ED9B-B441-B796-719E0863AC60}"/>
                </a:ext>
              </a:extLst>
            </p:cNvPr>
            <p:cNvSpPr/>
            <p:nvPr/>
          </p:nvSpPr>
          <p:spPr>
            <a:xfrm>
              <a:off x="1" y="5295827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1CA78DFA-7A59-F04E-B6F0-6A1CC31E7D03}"/>
                </a:ext>
              </a:extLst>
            </p:cNvPr>
            <p:cNvSpPr/>
            <p:nvPr/>
          </p:nvSpPr>
          <p:spPr>
            <a:xfrm>
              <a:off x="3857979" y="5295827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3799093F-9648-844B-B8E6-CD053545A5C0}"/>
                </a:ext>
              </a:extLst>
            </p:cNvPr>
            <p:cNvSpPr/>
            <p:nvPr/>
          </p:nvSpPr>
          <p:spPr>
            <a:xfrm>
              <a:off x="2525979" y="5295827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2BA9C1C-E657-1D43-87FE-EA11A024C3EB}"/>
                </a:ext>
              </a:extLst>
            </p:cNvPr>
            <p:cNvSpPr/>
            <p:nvPr/>
          </p:nvSpPr>
          <p:spPr>
            <a:xfrm>
              <a:off x="5189979" y="5295827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</p:spTree>
    <p:extLst>
      <p:ext uri="{BB962C8B-B14F-4D97-AF65-F5344CB8AC3E}">
        <p14:creationId xmlns:p14="http://schemas.microsoft.com/office/powerpoint/2010/main" val="248501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_1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EE6810BC-AE9A-F54F-8A29-2413D10C93CB}"/>
              </a:ext>
            </a:extLst>
          </p:cNvPr>
          <p:cNvSpPr/>
          <p:nvPr userDrawn="1"/>
        </p:nvSpPr>
        <p:spPr>
          <a:xfrm>
            <a:off x="4662000" y="2"/>
            <a:ext cx="4500000" cy="5143499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29DE4F8-934E-3A4A-8EF0-B30BD16B6616}"/>
              </a:ext>
            </a:extLst>
          </p:cNvPr>
          <p:cNvSpPr/>
          <p:nvPr userDrawn="1"/>
        </p:nvSpPr>
        <p:spPr>
          <a:xfrm>
            <a:off x="0" y="0"/>
            <a:ext cx="6660000" cy="3398994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EAABA3-A48C-4242-96E2-FB5A23577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5287" y="2134446"/>
            <a:ext cx="5518230" cy="870227"/>
          </a:xfrm>
          <a:prstGeom prst="rect">
            <a:avLst/>
          </a:prstGeom>
        </p:spPr>
        <p:txBody>
          <a:bodyPr anchor="ctr"/>
          <a:lstStyle>
            <a:lvl1pPr algn="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56BD66-EEC6-7648-B117-60D29F8E2244}"/>
              </a:ext>
            </a:extLst>
          </p:cNvPr>
          <p:cNvSpPr/>
          <p:nvPr userDrawn="1"/>
        </p:nvSpPr>
        <p:spPr>
          <a:xfrm>
            <a:off x="1332000" y="3379770"/>
            <a:ext cx="1332000" cy="108000"/>
          </a:xfrm>
          <a:prstGeom prst="rect">
            <a:avLst/>
          </a:pr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62EE10F-672F-8042-82B6-8FF370BD4471}"/>
              </a:ext>
            </a:extLst>
          </p:cNvPr>
          <p:cNvSpPr/>
          <p:nvPr userDrawn="1"/>
        </p:nvSpPr>
        <p:spPr>
          <a:xfrm>
            <a:off x="0" y="3379770"/>
            <a:ext cx="1332000" cy="108000"/>
          </a:xfrm>
          <a:prstGeom prst="rect">
            <a:avLst/>
          </a:prstGeom>
          <a:solidFill>
            <a:srgbClr val="00A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D2D03D-D1EA-1343-8536-C7BFD7B5FFB6}"/>
              </a:ext>
            </a:extLst>
          </p:cNvPr>
          <p:cNvSpPr/>
          <p:nvPr userDrawn="1"/>
        </p:nvSpPr>
        <p:spPr>
          <a:xfrm>
            <a:off x="3996000" y="3379770"/>
            <a:ext cx="1332000" cy="108000"/>
          </a:xfrm>
          <a:prstGeom prst="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6EC6CF-D144-F649-9404-E7E612A1DE59}"/>
              </a:ext>
            </a:extLst>
          </p:cNvPr>
          <p:cNvSpPr/>
          <p:nvPr userDrawn="1"/>
        </p:nvSpPr>
        <p:spPr>
          <a:xfrm>
            <a:off x="2664000" y="3379770"/>
            <a:ext cx="1332000" cy="108000"/>
          </a:xfrm>
          <a:prstGeom prst="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5BF6D1C-B1EB-F047-B494-FB8070F81778}"/>
              </a:ext>
            </a:extLst>
          </p:cNvPr>
          <p:cNvSpPr/>
          <p:nvPr userDrawn="1"/>
        </p:nvSpPr>
        <p:spPr>
          <a:xfrm>
            <a:off x="5328000" y="3379770"/>
            <a:ext cx="1332000" cy="108000"/>
          </a:xfrm>
          <a:prstGeom prst="rect">
            <a:avLst/>
          </a:pr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81953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_2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71A8A5A-59E5-3746-94AA-6842A2F9A1F8}"/>
              </a:ext>
            </a:extLst>
          </p:cNvPr>
          <p:cNvSpPr/>
          <p:nvPr userDrawn="1"/>
        </p:nvSpPr>
        <p:spPr>
          <a:xfrm>
            <a:off x="0" y="719265"/>
            <a:ext cx="5402106" cy="2774789"/>
          </a:xfrm>
          <a:prstGeom prst="rect">
            <a:avLst/>
          </a:prstGeom>
          <a:solidFill>
            <a:srgbClr val="0065B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1029B81-DED8-EF48-B7F1-E2CB6AA837AB}"/>
              </a:ext>
            </a:extLst>
          </p:cNvPr>
          <p:cNvSpPr/>
          <p:nvPr userDrawn="1"/>
        </p:nvSpPr>
        <p:spPr>
          <a:xfrm>
            <a:off x="2460568" y="1"/>
            <a:ext cx="6701432" cy="2106659"/>
          </a:xfrm>
          <a:prstGeom prst="rect">
            <a:avLst/>
          </a:pr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43B936-6C09-364B-858A-93CEEA0306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6135" y="1236432"/>
            <a:ext cx="5518230" cy="870227"/>
          </a:xfrm>
          <a:prstGeom prst="rect">
            <a:avLst/>
          </a:prstGeom>
        </p:spPr>
        <p:txBody>
          <a:bodyPr anchor="ctr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endParaRPr lang="en-U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039932F2-3DB3-9849-8664-AD469FC6CA42}"/>
              </a:ext>
            </a:extLst>
          </p:cNvPr>
          <p:cNvGrpSpPr/>
          <p:nvPr userDrawn="1"/>
        </p:nvGrpSpPr>
        <p:grpSpPr>
          <a:xfrm>
            <a:off x="2460568" y="2106658"/>
            <a:ext cx="6683432" cy="108380"/>
            <a:chOff x="0" y="5528649"/>
            <a:chExt cx="6660000" cy="144000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A0F58C78-279A-1A40-B011-04CED240EE7A}"/>
                </a:ext>
              </a:extLst>
            </p:cNvPr>
            <p:cNvSpPr/>
            <p:nvPr/>
          </p:nvSpPr>
          <p:spPr>
            <a:xfrm>
              <a:off x="1332000" y="5528649"/>
              <a:ext cx="1332000" cy="144000"/>
            </a:xfrm>
            <a:prstGeom prst="rect">
              <a:avLst/>
            </a:prstGeom>
            <a:solidFill>
              <a:srgbClr val="CD15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C22C1C4-6AA8-AB4D-AE9E-9972D4780B58}"/>
                </a:ext>
              </a:extLst>
            </p:cNvPr>
            <p:cNvSpPr/>
            <p:nvPr/>
          </p:nvSpPr>
          <p:spPr>
            <a:xfrm>
              <a:off x="0" y="5528649"/>
              <a:ext cx="1332000" cy="144000"/>
            </a:xfrm>
            <a:prstGeom prst="rect">
              <a:avLst/>
            </a:prstGeom>
            <a:solidFill>
              <a:srgbClr val="00A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A79FDAB2-F7CF-7E4B-B76F-4973F06FF73D}"/>
                </a:ext>
              </a:extLst>
            </p:cNvPr>
            <p:cNvSpPr/>
            <p:nvPr/>
          </p:nvSpPr>
          <p:spPr>
            <a:xfrm>
              <a:off x="3996000" y="5528649"/>
              <a:ext cx="1332000" cy="144000"/>
            </a:xfrm>
            <a:prstGeom prst="rect">
              <a:avLst/>
            </a:prstGeom>
            <a:solidFill>
              <a:srgbClr val="630F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8E5A8BAF-5DF8-FB4F-B4E6-CF4596C00979}"/>
                </a:ext>
              </a:extLst>
            </p:cNvPr>
            <p:cNvSpPr/>
            <p:nvPr/>
          </p:nvSpPr>
          <p:spPr>
            <a:xfrm>
              <a:off x="2664000" y="5528649"/>
              <a:ext cx="1332000" cy="144000"/>
            </a:xfrm>
            <a:prstGeom prst="rect">
              <a:avLst/>
            </a:prstGeom>
            <a:solidFill>
              <a:srgbClr val="ED6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F176135-65A0-C247-BDAD-A78482628798}"/>
                </a:ext>
              </a:extLst>
            </p:cNvPr>
            <p:cNvSpPr/>
            <p:nvPr/>
          </p:nvSpPr>
          <p:spPr>
            <a:xfrm>
              <a:off x="5328000" y="5528649"/>
              <a:ext cx="1332000" cy="144000"/>
            </a:xfrm>
            <a:prstGeom prst="rect">
              <a:avLst/>
            </a:prstGeom>
            <a:solidFill>
              <a:srgbClr val="6BB7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800"/>
            </a:p>
          </p:txBody>
        </p:sp>
      </p:grp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CDCDBCDA-3778-0E48-B709-7AEB6C917773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546616" y="2215039"/>
            <a:ext cx="5597384" cy="292846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the icon to add an image
</a:t>
            </a:r>
          </a:p>
        </p:txBody>
      </p:sp>
    </p:spTree>
    <p:extLst>
      <p:ext uri="{BB962C8B-B14F-4D97-AF65-F5344CB8AC3E}">
        <p14:creationId xmlns:p14="http://schemas.microsoft.com/office/powerpoint/2010/main" val="1814157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B4855A-A2D6-4A4B-BB5F-7F34E3571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1838" t="33499" r="12379" b="33907"/>
          <a:stretch/>
        </p:blipFill>
        <p:spPr>
          <a:xfrm>
            <a:off x="216774" y="4605817"/>
            <a:ext cx="2147048" cy="46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2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1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2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B4855A-A2D6-4A4B-BB5F-7F34E3571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1838" t="33499" r="12379" b="33907"/>
          <a:stretch/>
        </p:blipFill>
        <p:spPr>
          <a:xfrm>
            <a:off x="216774" y="4605817"/>
            <a:ext cx="2147048" cy="46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23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5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F3B684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D805FE-7CBD-EF4C-AE1D-F22E4627A0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2925" t="35400" r="11545" b="35079"/>
          <a:stretch/>
        </p:blipFill>
        <p:spPr>
          <a:xfrm>
            <a:off x="187590" y="4629153"/>
            <a:ext cx="2714625" cy="3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9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CD154F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E39093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D805FE-7CBD-EF4C-AE1D-F22E4627A0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2925" t="35400" r="11545" b="35079"/>
          <a:stretch/>
        </p:blipFill>
        <p:spPr>
          <a:xfrm>
            <a:off x="187590" y="4629153"/>
            <a:ext cx="2714625" cy="3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2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00AFAA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9CD0CB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D805FE-7CBD-EF4C-AE1D-F22E4627A0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2925" t="35400" r="11545" b="35079"/>
          <a:stretch/>
        </p:blipFill>
        <p:spPr>
          <a:xfrm>
            <a:off x="187590" y="4629153"/>
            <a:ext cx="2714625" cy="3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66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4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987DA7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modify the title style of the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36541"/>
            <a:ext cx="7886700" cy="2838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D805FE-7CBD-EF4C-AE1D-F22E4627A0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12925" t="35400" r="11545" b="35079"/>
          <a:stretch/>
        </p:blipFill>
        <p:spPr>
          <a:xfrm>
            <a:off x="187590" y="4629153"/>
            <a:ext cx="2714625" cy="3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8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6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85744" indent="-28574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1" i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1pPr>
      <a:lvl2pPr marL="742932" indent="-28574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b="0" kern="1200" baseline="0">
          <a:solidFill>
            <a:schemeClr val="tx1"/>
          </a:solidFill>
          <a:latin typeface="Titillium" pitchFamily="2" charset="77"/>
          <a:ea typeface="+mn-ea"/>
          <a:cs typeface="+mn-cs"/>
        </a:defRPr>
      </a:lvl2pPr>
      <a:lvl3pPr marL="1257269" indent="-342891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B6D69A"/>
          </a:solidFill>
          <a:latin typeface="Titillium" pitchFamily="2" charset="77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itillium" pitchFamily="2" charset="77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1" kern="1200">
          <a:solidFill>
            <a:schemeClr val="tx1"/>
          </a:solidFill>
          <a:latin typeface="Titillium" pitchFamily="2" charset="77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climate-kic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D3570657-4F7A-F447-A7A7-97F5FBEF26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>
                <a:latin typeface="Titillium"/>
              </a:rPr>
              <a:t>Climathon </a:t>
            </a:r>
            <a:endParaRPr lang="es-ES" dirty="0"/>
          </a:p>
          <a:p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42B03A7-067C-894C-A41A-3E450939D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Playfair Display"/>
              </a:rPr>
              <a:t>Time </a:t>
            </a:r>
            <a:r>
              <a:rPr lang="es-ES" dirty="0" err="1">
                <a:latin typeface="Playfair Display"/>
              </a:rPr>
              <a:t>for</a:t>
            </a:r>
            <a:r>
              <a:rPr lang="es-ES" dirty="0">
                <a:latin typeface="Playfair Display"/>
              </a:rPr>
              <a:t> </a:t>
            </a:r>
            <a:r>
              <a:rPr lang="es-ES" dirty="0" err="1">
                <a:latin typeface="Playfair Display"/>
              </a:rPr>
              <a:t>change</a:t>
            </a:r>
            <a:r>
              <a:rPr lang="es-ES" dirty="0">
                <a:latin typeface="Playfair Display"/>
              </a:rPr>
              <a:t>. </a:t>
            </a:r>
            <a:br>
              <a:rPr lang="en-US" dirty="0"/>
            </a:br>
            <a:r>
              <a:rPr lang="es-ES" sz="6000" dirty="0">
                <a:latin typeface="Playfair Display"/>
              </a:rPr>
              <a:t>Be </a:t>
            </a:r>
            <a:r>
              <a:rPr lang="es-ES" sz="6000" dirty="0" err="1">
                <a:latin typeface="Playfair Display"/>
              </a:rPr>
              <a:t>the</a:t>
            </a:r>
            <a:r>
              <a:rPr lang="es-ES" sz="6000" dirty="0">
                <a:latin typeface="Playfair Display"/>
              </a:rPr>
              <a:t> </a:t>
            </a:r>
            <a:r>
              <a:rPr lang="es-ES" sz="6000" dirty="0" err="1">
                <a:latin typeface="Playfair Display"/>
              </a:rPr>
              <a:t>change</a:t>
            </a:r>
            <a:r>
              <a:rPr lang="es-ES" sz="6000" dirty="0">
                <a:latin typeface="Playfair Display"/>
              </a:rPr>
              <a:t>.</a:t>
            </a:r>
            <a:endParaRPr lang="es-E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1127C0-1F47-88F6-C8F4-16D2EF161B6B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6E1F604-6752-1BE1-2508-3C6F342CF4BE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90CE6BCA-EAEC-A07C-C582-5E69AED4F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839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40591686-E93E-4142-92EC-2253BDD7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600"/>
            <a:ext cx="7886700" cy="311253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GB" sz="2200" b="0" dirty="0">
                <a:latin typeface="Titillium"/>
              </a:rPr>
              <a:t>That is what Climathon is about. </a:t>
            </a:r>
            <a:endParaRPr lang="de-CH" sz="2200" b="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GB" sz="2200" b="0" dirty="0">
                <a:latin typeface="Titillium"/>
              </a:rPr>
              <a:t>Climathon is </a:t>
            </a:r>
            <a:r>
              <a:rPr lang="en-GB" sz="2200" dirty="0">
                <a:latin typeface="Titillium"/>
              </a:rPr>
              <a:t>a stage for those that want to better understand and act </a:t>
            </a:r>
            <a:r>
              <a:rPr lang="en-GB" sz="2200" b="0" dirty="0">
                <a:latin typeface="Titillium"/>
              </a:rPr>
              <a:t>on behalf of the needs of our planet. </a:t>
            </a:r>
          </a:p>
          <a:p>
            <a:pPr marL="0" indent="0" algn="ctr">
              <a:lnSpc>
                <a:spcPct val="110000"/>
              </a:lnSpc>
              <a:buNone/>
            </a:pPr>
            <a:endParaRPr lang="de-CH" sz="2200" b="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200" b="0" dirty="0">
                <a:latin typeface="Titillium"/>
              </a:rPr>
              <a:t>By 2050, more than two-thirds of the world’s population will live in cities. </a:t>
            </a:r>
            <a:endParaRPr lang="de-CH" sz="2200" b="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200" b="0" dirty="0">
                <a:latin typeface="Titillium"/>
              </a:rPr>
              <a:t>Our cities </a:t>
            </a:r>
            <a:r>
              <a:rPr lang="en-GB" sz="2200" dirty="0">
                <a:latin typeface="Titillium"/>
              </a:rPr>
              <a:t>must be carbon neutral by 2030</a:t>
            </a:r>
            <a:r>
              <a:rPr lang="en-GB" sz="2200" b="0" dirty="0">
                <a:latin typeface="Titillium"/>
              </a:rPr>
              <a:t>, and the people that live in them are a powerful driving force towards that goal.  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de-CH" sz="2200" b="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GB" sz="2200" b="0" dirty="0">
                <a:latin typeface="Titillium"/>
              </a:rPr>
              <a:t>Already, there is momentum on the streets. There is an inner fire among people to self-organise and </a:t>
            </a:r>
            <a:r>
              <a:rPr lang="en-GB" sz="2200" dirty="0">
                <a:latin typeface="Titillium"/>
              </a:rPr>
              <a:t>take the climate crisis into their own hands</a:t>
            </a:r>
            <a:r>
              <a:rPr lang="en-GB" sz="2200" b="0" dirty="0">
                <a:latin typeface="Titillium"/>
              </a:rPr>
              <a:t>. </a:t>
            </a:r>
            <a:endParaRPr lang="de-CH" sz="2200" b="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GB" sz="2200" b="0" dirty="0">
                <a:latin typeface="Titillium"/>
              </a:rPr>
              <a:t>And home is where it counts. </a:t>
            </a:r>
            <a:endParaRPr lang="de-CH" sz="2200" b="0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GB" sz="2200" b="0" dirty="0">
                <a:latin typeface="Titillium"/>
              </a:rPr>
              <a:t>Real change is made within the communities and cities you take part in </a:t>
            </a:r>
            <a:r>
              <a:rPr lang="en-GB" sz="2200" dirty="0">
                <a:latin typeface="Titillium"/>
              </a:rPr>
              <a:t>every day</a:t>
            </a:r>
            <a:r>
              <a:rPr lang="de-CH" sz="2200" dirty="0">
                <a:latin typeface="Titillium"/>
              </a:rPr>
              <a:t>.</a:t>
            </a:r>
            <a:br>
              <a:rPr lang="de-CH" b="0" dirty="0"/>
            </a:br>
            <a:endParaRPr lang="de-CH" b="0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6C36B5F-7352-A24A-BBF0-EA8A8E4BB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Playfair Display"/>
              </a:rPr>
              <a:t>Our Mission 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53AE5C6-DD31-4645-8BF5-77F6350CD6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11389" y="816332"/>
            <a:ext cx="5335793" cy="228671"/>
          </a:xfrm>
        </p:spPr>
        <p:txBody>
          <a:bodyPr>
            <a:noAutofit/>
          </a:bodyPr>
          <a:lstStyle/>
          <a:p>
            <a:r>
              <a:rPr lang="en-GB" sz="1600" b="1" dirty="0">
                <a:latin typeface="Playfair Display"/>
              </a:rPr>
              <a:t>Seeds of change can sprout from a single idea.</a:t>
            </a:r>
            <a:r>
              <a:rPr lang="de-CH" sz="1600" dirty="0">
                <a:latin typeface="Playfair Display"/>
              </a:rPr>
              <a:t> </a:t>
            </a:r>
            <a:endParaRPr lang="en-US" sz="1600" dirty="0">
              <a:latin typeface="Playfair Display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4E1A77-2B97-25FF-DF28-D51F6AD0F773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A0AE62-30E2-A33B-787D-3E5B1E15FE95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B00BD50F-AEF3-71BD-99BF-E8499A121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4847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A0BE55F-CB7F-6142-A962-51587830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>
                <a:latin typeface="Playfair Display"/>
              </a:rPr>
              <a:t>What</a:t>
            </a:r>
            <a:r>
              <a:rPr lang="es-ES" b="1" dirty="0">
                <a:latin typeface="Playfair Display"/>
              </a:rPr>
              <a:t> </a:t>
            </a:r>
            <a:r>
              <a:rPr lang="es-ES" b="1" dirty="0" err="1">
                <a:latin typeface="Playfair Display"/>
              </a:rPr>
              <a:t>is</a:t>
            </a:r>
            <a:r>
              <a:rPr lang="es-ES" b="1" dirty="0">
                <a:latin typeface="Playfair Display"/>
              </a:rPr>
              <a:t> </a:t>
            </a:r>
            <a:r>
              <a:rPr lang="es-ES" b="1" dirty="0" err="1">
                <a:latin typeface="Playfair Display"/>
              </a:rPr>
              <a:t>Climathon</a:t>
            </a:r>
            <a:r>
              <a:rPr lang="es-ES" b="1" dirty="0">
                <a:latin typeface="Playfair Display"/>
              </a:rPr>
              <a:t>?</a:t>
            </a:r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B1F210A-9FD0-194C-B323-09523E094C3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200" b="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spirit of citizens joining forces to work on climate challenges, Climathon, orchestrated by</a:t>
            </a:r>
            <a:r>
              <a:rPr lang="en-GB" sz="1200" b="0" u="sng" dirty="0">
                <a:solidFill>
                  <a:srgbClr val="ED6F00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GB" sz="1200" b="0" u="sng" dirty="0">
                <a:solidFill>
                  <a:srgbClr val="0070C0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EIT Climate-KIC</a:t>
            </a:r>
            <a:r>
              <a:rPr lang="en-GB" sz="1200" b="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is a global movement of local and self-organized events focused on changing cities and/or regions for the better.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200" b="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 the hundreds of independently run </a:t>
            </a:r>
            <a:r>
              <a:rPr lang="en-GB" sz="1200" b="0" dirty="0" err="1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Climathons</a:t>
            </a:r>
            <a:r>
              <a:rPr lang="en-GB" sz="1200" b="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citizens and city officials collaborate </a:t>
            </a:r>
            <a:r>
              <a:rPr lang="en-GB" sz="120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raise awareness and provide climate-relevant learnings, strengthen local ecosystems, and inspire further climate action </a:t>
            </a:r>
            <a:r>
              <a:rPr lang="en-GB" sz="1200" b="0" dirty="0">
                <a:solidFill>
                  <a:srgbClr val="222222"/>
                </a:solidFill>
                <a:effectLst/>
                <a:latin typeface="Titillium" panose="000005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 local projects and initiatives.</a:t>
            </a:r>
            <a:endParaRPr lang="en-US" sz="1200" b="0" dirty="0">
              <a:solidFill>
                <a:srgbClr val="222222"/>
              </a:solidFill>
              <a:latin typeface="Titillium" panose="00000500000000000000" pitchFamily="50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0" dirty="0">
                <a:solidFill>
                  <a:srgbClr val="222222"/>
                </a:solidFill>
                <a:latin typeface="Titillium" panose="00000500000000000000" pitchFamily="50" charset="0"/>
                <a:cs typeface="Times New Roman" panose="02020603050405020304" pitchFamily="18" charset="0"/>
              </a:rPr>
              <a:t>Each year in October, these </a:t>
            </a:r>
            <a:r>
              <a:rPr lang="en-US" sz="1200" b="0" dirty="0" err="1">
                <a:solidFill>
                  <a:srgbClr val="222222"/>
                </a:solidFill>
                <a:latin typeface="Titillium" panose="00000500000000000000" pitchFamily="50" charset="0"/>
                <a:cs typeface="Times New Roman" panose="02020603050405020304" pitchFamily="18" charset="0"/>
              </a:rPr>
              <a:t>Climathons</a:t>
            </a:r>
            <a:r>
              <a:rPr lang="en-US" sz="1200" b="0" dirty="0">
                <a:solidFill>
                  <a:srgbClr val="222222"/>
                </a:solidFill>
                <a:latin typeface="Titillium" panose="00000500000000000000" pitchFamily="50" charset="0"/>
                <a:cs typeface="Times New Roman" panose="02020603050405020304" pitchFamily="18" charset="0"/>
              </a:rPr>
              <a:t> join forces during the Climathon Global Campaign to showcase their commitment to local climate action. </a:t>
            </a:r>
          </a:p>
        </p:txBody>
      </p:sp>
      <p:pic>
        <p:nvPicPr>
          <p:cNvPr id="10" name="Picture Placeholder 9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2EB0A32D-281B-413A-B999-EF5BBF27662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9515" b="9515"/>
          <a:stretch>
            <a:fillRect/>
          </a:stretch>
        </p:blipFill>
        <p:spPr>
          <a:xfrm>
            <a:off x="4856163" y="2195513"/>
            <a:ext cx="4287837" cy="2314575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F5FD14-AA92-E9E6-D7EE-AD9BAB6A4485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D620D5-19E7-E3FC-0BDE-062BC22CE1E2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0D00E3F0-ABDA-FC32-C831-94FD7D30F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6EF26E70-B468-E92C-79DF-280BF8D9C4FA}"/>
              </a:ext>
            </a:extLst>
          </p:cNvPr>
          <p:cNvSpPr txBox="1">
            <a:spLocks/>
          </p:cNvSpPr>
          <p:nvPr/>
        </p:nvSpPr>
        <p:spPr>
          <a:xfrm>
            <a:off x="3286896" y="719078"/>
            <a:ext cx="4303389" cy="29759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i="0" kern="1200" baseline="0">
                <a:solidFill>
                  <a:schemeClr val="tx2"/>
                </a:solidFill>
                <a:latin typeface="Playfair Display" pitchFamily="2" charset="77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b="0" kern="1200" baseline="0">
                <a:solidFill>
                  <a:schemeClr val="tx1"/>
                </a:solidFill>
                <a:latin typeface="Titillium" pitchFamily="2" charset="77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799DC6"/>
                </a:solidFill>
                <a:latin typeface="Titillium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Titillium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b="0" i="1" kern="1200">
                <a:solidFill>
                  <a:schemeClr val="tx1"/>
                </a:solidFill>
                <a:latin typeface="Titillium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latin typeface="Playfair Display"/>
              </a:rPr>
              <a:t>As citizens, what future do we want? 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184019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A701FA-7497-4D74-92BB-C467DF12C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Join the movement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E9C197-CE2E-4713-ABD3-FB0302542F1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26065" y="1214237"/>
            <a:ext cx="8477693" cy="848479"/>
          </a:xfrm>
        </p:spPr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en-US" sz="1400" dirty="0">
                <a:latin typeface="Titillium"/>
              </a:rPr>
              <a:t>Our movement is building!</a:t>
            </a:r>
          </a:p>
          <a:p>
            <a:pPr marL="0" indent="0">
              <a:buNone/>
            </a:pPr>
            <a:r>
              <a:rPr lang="en-US" sz="1400" b="0" dirty="0">
                <a:latin typeface="Titillium"/>
              </a:rPr>
              <a:t>We can raise climate awareness and increase our impact by bringing communities together to collaborate and create ideas for the cities of tomorrow. </a:t>
            </a:r>
            <a:endParaRPr lang="en-US" sz="1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F52039-D6EE-432B-BB7E-1E6772F9D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66432" y="768826"/>
            <a:ext cx="4807224" cy="386579"/>
          </a:xfrm>
        </p:spPr>
        <p:txBody>
          <a:bodyPr>
            <a:noAutofit/>
          </a:bodyPr>
          <a:lstStyle/>
          <a:p>
            <a:r>
              <a:rPr lang="en-US" b="1" dirty="0">
                <a:latin typeface="Playfair Display" panose="00000500000000000000" pitchFamily="2" charset="0"/>
              </a:rPr>
              <a:t>The impact of citizens is growing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313BC65-7146-5AF4-730E-D0E35D885C1C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B93EEB-40B0-5C2F-8B7C-1F2F9DF07F91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6FF8AE94-1247-4837-2AF1-E3D33D346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  <p:pic>
        <p:nvPicPr>
          <p:cNvPr id="10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AE3FC3-F6D0-D476-6952-DA2761002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53" y="2622812"/>
            <a:ext cx="4577986" cy="180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325330-CDCE-8C26-7910-2132802633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695" t="33236" r="16087" b="22087"/>
          <a:stretch/>
        </p:blipFill>
        <p:spPr>
          <a:xfrm>
            <a:off x="5292939" y="2405770"/>
            <a:ext cx="1546415" cy="20222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7D0152-063A-FEEB-8E4D-ED76AE5BF4A1}"/>
              </a:ext>
            </a:extLst>
          </p:cNvPr>
          <p:cNvSpPr txBox="1"/>
          <p:nvPr/>
        </p:nvSpPr>
        <p:spPr>
          <a:xfrm>
            <a:off x="3901551" y="4723353"/>
            <a:ext cx="420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K" sz="800" i="1" dirty="0">
                <a:latin typeface="Titillium" panose="00000500000000000000" pitchFamily="50" charset="0"/>
              </a:rPr>
              <a:t>*In 2020 </a:t>
            </a:r>
            <a:r>
              <a:rPr lang="da-DK" sz="800" i="1" dirty="0">
                <a:latin typeface="Titillium" panose="00000500000000000000" pitchFamily="50" charset="0"/>
              </a:rPr>
              <a:t>many </a:t>
            </a:r>
            <a:r>
              <a:rPr lang="en-DK" sz="800" i="1" dirty="0">
                <a:latin typeface="Titillium" panose="00000500000000000000" pitchFamily="50" charset="0"/>
              </a:rPr>
              <a:t>Climathons were postponed </a:t>
            </a:r>
            <a:r>
              <a:rPr lang="da-DK" sz="800" i="1" dirty="0">
                <a:latin typeface="Titillium" panose="00000500000000000000" pitchFamily="50" charset="0"/>
              </a:rPr>
              <a:t>or</a:t>
            </a:r>
            <a:r>
              <a:rPr lang="en-DK" sz="800" i="1" dirty="0">
                <a:latin typeface="Titillium" panose="00000500000000000000" pitchFamily="50" charset="0"/>
              </a:rPr>
              <a:t> held online due to COVID-19</a:t>
            </a:r>
            <a:endParaRPr lang="en-GB" sz="800" i="1" dirty="0">
              <a:latin typeface="Titillium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AD6620-63A8-538B-E178-30C63C541E52}"/>
              </a:ext>
            </a:extLst>
          </p:cNvPr>
          <p:cNvSpPr txBox="1"/>
          <p:nvPr/>
        </p:nvSpPr>
        <p:spPr>
          <a:xfrm>
            <a:off x="5248938" y="1484669"/>
            <a:ext cx="27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1200">
                <a:solidFill>
                  <a:schemeClr val="bg1"/>
                </a:solidFill>
                <a:latin typeface="Titillium" panose="00000500000000000000" pitchFamily="50" charset="0"/>
              </a:rPr>
              <a:t>*</a:t>
            </a:r>
            <a:endParaRPr lang="en-GB" sz="1200">
              <a:solidFill>
                <a:schemeClr val="bg1"/>
              </a:solidFill>
              <a:latin typeface="Titillium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487AE-F70B-22B5-178C-65D98350CB7D}"/>
              </a:ext>
            </a:extLst>
          </p:cNvPr>
          <p:cNvSpPr txBox="1"/>
          <p:nvPr/>
        </p:nvSpPr>
        <p:spPr>
          <a:xfrm>
            <a:off x="5533357" y="2385791"/>
            <a:ext cx="1977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900" dirty="0">
                <a:solidFill>
                  <a:schemeClr val="bg1"/>
                </a:solidFill>
                <a:latin typeface="Titillium" panose="00000500000000000000" pitchFamily="50" charset="0"/>
              </a:rPr>
              <a:t>*</a:t>
            </a:r>
            <a:endParaRPr lang="en-GB" sz="900" dirty="0">
              <a:solidFill>
                <a:schemeClr val="bg1"/>
              </a:solidFill>
              <a:latin typeface="Titillium" panose="00000500000000000000" pitchFamily="50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9BBED7-D178-052B-6903-BEA1DE4F9366}"/>
              </a:ext>
            </a:extLst>
          </p:cNvPr>
          <p:cNvGrpSpPr/>
          <p:nvPr/>
        </p:nvGrpSpPr>
        <p:grpSpPr>
          <a:xfrm>
            <a:off x="6773466" y="2174878"/>
            <a:ext cx="1546415" cy="2261077"/>
            <a:chOff x="6868878" y="2151025"/>
            <a:chExt cx="1546415" cy="226107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11C064E-14FA-C3AD-951F-8252F7FBECBE}"/>
                </a:ext>
              </a:extLst>
            </p:cNvPr>
            <p:cNvSpPr/>
            <p:nvPr/>
          </p:nvSpPr>
          <p:spPr>
            <a:xfrm>
              <a:off x="6868878" y="2151025"/>
              <a:ext cx="1536880" cy="2253126"/>
            </a:xfrm>
            <a:prstGeom prst="rect">
              <a:avLst/>
            </a:prstGeom>
            <a:solidFill>
              <a:srgbClr val="7FB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5185D92-7C7B-A21B-A243-9B4F0FDF8C63}"/>
                </a:ext>
              </a:extLst>
            </p:cNvPr>
            <p:cNvSpPr/>
            <p:nvPr/>
          </p:nvSpPr>
          <p:spPr>
            <a:xfrm>
              <a:off x="7092744" y="2278537"/>
              <a:ext cx="1313014" cy="1668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ED42811-BAEC-BADF-F068-8B22D1EFB6E9}"/>
                </a:ext>
              </a:extLst>
            </p:cNvPr>
            <p:cNvSpPr/>
            <p:nvPr/>
          </p:nvSpPr>
          <p:spPr>
            <a:xfrm>
              <a:off x="6868878" y="2151025"/>
              <a:ext cx="1313014" cy="230892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021160-12F6-CD02-2C44-1A23144502B4}"/>
                </a:ext>
              </a:extLst>
            </p:cNvPr>
            <p:cNvSpPr/>
            <p:nvPr/>
          </p:nvSpPr>
          <p:spPr>
            <a:xfrm>
              <a:off x="7863839" y="4245250"/>
              <a:ext cx="551453" cy="166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671B95-CECE-0033-70AF-E2FED92258A0}"/>
                </a:ext>
              </a:extLst>
            </p:cNvPr>
            <p:cNvSpPr/>
            <p:nvPr/>
          </p:nvSpPr>
          <p:spPr>
            <a:xfrm>
              <a:off x="7466275" y="4173878"/>
              <a:ext cx="949018" cy="138986"/>
            </a:xfrm>
            <a:prstGeom prst="rect">
              <a:avLst/>
            </a:prstGeom>
            <a:solidFill>
              <a:srgbClr val="006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Content Placeholder 3">
              <a:extLst>
                <a:ext uri="{FF2B5EF4-FFF2-40B4-BE49-F238E27FC236}">
                  <a16:creationId xmlns:a16="http://schemas.microsoft.com/office/drawing/2014/main" id="{844DEBD1-842C-AB94-2381-D9D6DD867495}"/>
                </a:ext>
              </a:extLst>
            </p:cNvPr>
            <p:cNvSpPr txBox="1">
              <a:spLocks/>
            </p:cNvSpPr>
            <p:nvPr/>
          </p:nvSpPr>
          <p:spPr>
            <a:xfrm>
              <a:off x="6892530" y="2174624"/>
              <a:ext cx="516301" cy="200003"/>
            </a:xfrm>
            <a:prstGeom prst="rect">
              <a:avLst/>
            </a:prstGeom>
          </p:spPr>
          <p:txBody>
            <a:bodyPr vert="horz" lIns="68580" tIns="34290" rIns="68580" bIns="34290" rtlCol="0" anchor="t">
              <a:normAutofit/>
            </a:bodyPr>
            <a:lstStyle>
              <a:lvl1pPr marL="285744" indent="-28574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1" i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1pPr>
              <a:lvl2pPr marL="742932" indent="-28574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Courier New" panose="02070309020205020404" pitchFamily="49" charset="0"/>
                <a:buChar char="o"/>
                <a:defRPr sz="1800" b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2pPr>
              <a:lvl3pPr marL="1257269" indent="-342891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rgbClr val="799DC6"/>
                  </a:solidFill>
                  <a:latin typeface="Titillium" pitchFamily="2" charset="77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b="0" i="0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4pPr>
              <a:lvl5pPr marL="2000201" indent="-171446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b="0" i="1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900" dirty="0">
                  <a:solidFill>
                    <a:schemeClr val="bg1"/>
                  </a:solidFill>
                  <a:latin typeface="Titillium"/>
                </a:rPr>
                <a:t>2021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pic>
          <p:nvPicPr>
            <p:cNvPr id="25" name="Picture 24" descr="A black rectangle with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C8765FFD-2879-3579-2BE9-184FB91CA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04585" y="2551635"/>
              <a:ext cx="265464" cy="268092"/>
            </a:xfrm>
            <a:prstGeom prst="rect">
              <a:avLst/>
            </a:prstGeom>
          </p:spPr>
        </p:pic>
        <p:sp>
          <p:nvSpPr>
            <p:cNvPr id="26" name="Content Placeholder 3">
              <a:extLst>
                <a:ext uri="{FF2B5EF4-FFF2-40B4-BE49-F238E27FC236}">
                  <a16:creationId xmlns:a16="http://schemas.microsoft.com/office/drawing/2014/main" id="{A74C7F6B-51C8-2498-D18E-1E88FBC13E3E}"/>
                </a:ext>
              </a:extLst>
            </p:cNvPr>
            <p:cNvSpPr txBox="1">
              <a:spLocks/>
            </p:cNvSpPr>
            <p:nvPr/>
          </p:nvSpPr>
          <p:spPr>
            <a:xfrm>
              <a:off x="7068465" y="2811651"/>
              <a:ext cx="1137705" cy="232232"/>
            </a:xfrm>
            <a:prstGeom prst="rect">
              <a:avLst/>
            </a:prstGeom>
          </p:spPr>
          <p:txBody>
            <a:bodyPr vert="horz" lIns="68580" tIns="34290" rIns="68580" bIns="34290" rtlCol="0" anchor="t">
              <a:normAutofit/>
            </a:bodyPr>
            <a:lstStyle>
              <a:lvl1pPr marL="285744" indent="-28574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1" i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1pPr>
              <a:lvl2pPr marL="742932" indent="-28574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Courier New" panose="02070309020205020404" pitchFamily="49" charset="0"/>
                <a:buChar char="o"/>
                <a:defRPr sz="1800" b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2pPr>
              <a:lvl3pPr marL="1257269" indent="-342891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rgbClr val="799DC6"/>
                  </a:solidFill>
                  <a:latin typeface="Titillium" pitchFamily="2" charset="77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b="0" i="0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4pPr>
              <a:lvl5pPr marL="2000201" indent="-171446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b="0" i="1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dirty="0"/>
                <a:t>65 </a:t>
              </a:r>
              <a:r>
                <a:rPr lang="en-US" sz="900" b="0" dirty="0"/>
                <a:t>Countries</a:t>
              </a:r>
              <a:endParaRPr lang="en-US" sz="900" dirty="0"/>
            </a:p>
          </p:txBody>
        </p:sp>
        <p:pic>
          <p:nvPicPr>
            <p:cNvPr id="28" name="Picture 27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0F6AC646-094C-901D-8A5D-69486955D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29026" y="3043883"/>
              <a:ext cx="224507" cy="309456"/>
            </a:xfrm>
            <a:prstGeom prst="rect">
              <a:avLst/>
            </a:prstGeom>
          </p:spPr>
        </p:pic>
        <p:pic>
          <p:nvPicPr>
            <p:cNvPr id="30" name="Picture 29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9C8C8DBB-2C58-F56A-8602-38BAB66F8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74256" y="3598895"/>
              <a:ext cx="326121" cy="255781"/>
            </a:xfrm>
            <a:prstGeom prst="rect">
              <a:avLst/>
            </a:prstGeom>
          </p:spPr>
        </p:pic>
        <p:sp>
          <p:nvSpPr>
            <p:cNvPr id="31" name="Content Placeholder 3">
              <a:extLst>
                <a:ext uri="{FF2B5EF4-FFF2-40B4-BE49-F238E27FC236}">
                  <a16:creationId xmlns:a16="http://schemas.microsoft.com/office/drawing/2014/main" id="{07902D44-3BC4-1F3E-67C9-E813EF1D4888}"/>
                </a:ext>
              </a:extLst>
            </p:cNvPr>
            <p:cNvSpPr txBox="1">
              <a:spLocks/>
            </p:cNvSpPr>
            <p:nvPr/>
          </p:nvSpPr>
          <p:spPr>
            <a:xfrm>
              <a:off x="7072721" y="3363085"/>
              <a:ext cx="1137705" cy="232232"/>
            </a:xfrm>
            <a:prstGeom prst="rect">
              <a:avLst/>
            </a:prstGeom>
          </p:spPr>
          <p:txBody>
            <a:bodyPr vert="horz" lIns="68580" tIns="34290" rIns="68580" bIns="34290" rtlCol="0" anchor="t">
              <a:normAutofit/>
            </a:bodyPr>
            <a:lstStyle>
              <a:lvl1pPr marL="285744" indent="-28574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1" i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1pPr>
              <a:lvl2pPr marL="742932" indent="-28574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Courier New" panose="02070309020205020404" pitchFamily="49" charset="0"/>
                <a:buChar char="o"/>
                <a:defRPr sz="1800" b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2pPr>
              <a:lvl3pPr marL="1257269" indent="-342891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rgbClr val="799DC6"/>
                  </a:solidFill>
                  <a:latin typeface="Titillium" pitchFamily="2" charset="77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b="0" i="0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4pPr>
              <a:lvl5pPr marL="2000201" indent="-171446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b="0" i="1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dirty="0"/>
                <a:t>200 </a:t>
              </a:r>
              <a:r>
                <a:rPr lang="en-US" sz="900" b="0" dirty="0"/>
                <a:t>Cities</a:t>
              </a:r>
              <a:endParaRPr lang="en-US" sz="900" dirty="0"/>
            </a:p>
          </p:txBody>
        </p:sp>
        <p:sp>
          <p:nvSpPr>
            <p:cNvPr id="32" name="Content Placeholder 3">
              <a:extLst>
                <a:ext uri="{FF2B5EF4-FFF2-40B4-BE49-F238E27FC236}">
                  <a16:creationId xmlns:a16="http://schemas.microsoft.com/office/drawing/2014/main" id="{2B07DAB8-9136-041E-A524-74D388D7FC21}"/>
                </a:ext>
              </a:extLst>
            </p:cNvPr>
            <p:cNvSpPr txBox="1">
              <a:spLocks/>
            </p:cNvSpPr>
            <p:nvPr/>
          </p:nvSpPr>
          <p:spPr>
            <a:xfrm>
              <a:off x="7068463" y="3841054"/>
              <a:ext cx="1137705" cy="314328"/>
            </a:xfrm>
            <a:prstGeom prst="rect">
              <a:avLst/>
            </a:prstGeom>
          </p:spPr>
          <p:txBody>
            <a:bodyPr vert="horz" lIns="68580" tIns="34290" rIns="68580" bIns="34290" rtlCol="0" anchor="t">
              <a:noAutofit/>
            </a:bodyPr>
            <a:lstStyle>
              <a:lvl1pPr marL="285744" indent="-28574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b="1" i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1pPr>
              <a:lvl2pPr marL="742932" indent="-28574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Courier New" panose="02070309020205020404" pitchFamily="49" charset="0"/>
                <a:buChar char="o"/>
                <a:defRPr sz="1800" b="0" kern="1200" baseline="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2pPr>
              <a:lvl3pPr marL="1257269" indent="-342891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rgbClr val="799DC6"/>
                  </a:solidFill>
                  <a:latin typeface="Titillium" pitchFamily="2" charset="77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b="0" i="0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4pPr>
              <a:lvl5pPr marL="2000201" indent="-171446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b="0" i="1" kern="1200">
                  <a:solidFill>
                    <a:schemeClr val="tx1"/>
                  </a:solidFill>
                  <a:latin typeface="Titillium" pitchFamily="2" charset="77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900" dirty="0"/>
                <a:t>9000+ </a:t>
              </a:r>
            </a:p>
            <a:p>
              <a:pPr marL="0" indent="0" algn="ctr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en-US" sz="900" b="0" dirty="0"/>
                <a:t>Participants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8143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69C24A68-8E14-D040-A69D-2AA2D0BAE1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s-ES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065A3EC-B02D-224E-8A56-4AF0FD7154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" name="Marcador de posición de imagen 9">
            <a:extLst>
              <a:ext uri="{FF2B5EF4-FFF2-40B4-BE49-F238E27FC236}">
                <a16:creationId xmlns:a16="http://schemas.microsoft.com/office/drawing/2014/main" id="{2A8D2E95-8AE1-7545-AF52-5222D279D942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/>
          <a:stretch/>
        </p:blipFill>
        <p:spPr>
          <a:xfrm>
            <a:off x="0" y="-639128"/>
            <a:ext cx="6655336" cy="3742546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41E4D6C-A692-F4FC-F4E7-04E4376E9E4C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41BC70B-BE67-3F48-0CD5-9FA3CA800128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C3036D42-25DB-8EF7-6893-45B3848F6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8788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AE2B00D-4618-8A45-A0E9-F43AE09E86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Placeholder 5" descr="A group of people standing in front of a store&#10;&#10;Description automatically generated">
            <a:extLst>
              <a:ext uri="{FF2B5EF4-FFF2-40B4-BE49-F238E27FC236}">
                <a16:creationId xmlns:a16="http://schemas.microsoft.com/office/drawing/2014/main" id="{56035C4D-A1C3-442B-8E16-DD43D83A6AA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684" b="6684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82B06D5-510F-7685-EA40-830F332DA6E2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00D6233-BFF3-1997-F0CC-5383384B24A2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85530757-528D-6781-2875-8288F9F01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870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3A2507D8-3D34-476B-B872-A68A8CDD42B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684" b="6684"/>
          <a:stretch>
            <a:fillRect/>
          </a:stretch>
        </p:blipFill>
        <p:spPr/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B6EBDD8-86D0-976F-3F53-4DBE1C6032D8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874A57B-B3C0-D086-3DDD-82209C1CF4D2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CF72C48C-9375-FFA7-F537-EDC7553E5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224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747BE9-A529-4449-A5C7-2D3AB99DA8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283C94-FAB3-8252-63FE-03E6D5242220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C3C6CA9-B195-1F4C-EA67-5957875045AF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ACD27937-7161-9B3D-63BB-7EBD11757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8786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29042F-2A94-8148-8789-00B2CC1EE5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Picture Placeholder 6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89A8CB35-18B4-4183-AE70-67FDE5587E8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 t="10756" b="10756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1E14220-9C52-6FDD-9D00-FD7C5E571333}"/>
              </a:ext>
            </a:extLst>
          </p:cNvPr>
          <p:cNvGrpSpPr/>
          <p:nvPr/>
        </p:nvGrpSpPr>
        <p:grpSpPr>
          <a:xfrm>
            <a:off x="1441048" y="4653023"/>
            <a:ext cx="1915610" cy="416688"/>
            <a:chOff x="1441048" y="4653023"/>
            <a:chExt cx="1915610" cy="4166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A5C273-DA21-534F-8973-18593808C8EE}"/>
                </a:ext>
              </a:extLst>
            </p:cNvPr>
            <p:cNvSpPr/>
            <p:nvPr/>
          </p:nvSpPr>
          <p:spPr>
            <a:xfrm>
              <a:off x="1441048" y="4653023"/>
              <a:ext cx="1915610" cy="41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Graphical user interface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C2A2F28C-43AB-A11B-0A75-B8868802A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708" y="4724278"/>
              <a:ext cx="1743868" cy="243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7350447"/>
      </p:ext>
    </p:extLst>
  </p:cSld>
  <p:clrMapOvr>
    <a:masterClrMapping/>
  </p:clrMapOvr>
</p:sld>
</file>

<file path=ppt/theme/theme1.xml><?xml version="1.0" encoding="utf-8"?>
<a:theme xmlns:a="http://schemas.openxmlformats.org/drawingml/2006/main" name="Climathon_Blue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limathon_Orange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limathon _Pink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limathon _Teal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limathon _ Purple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limathon _ Green">
  <a:themeElements>
    <a:clrScheme name="Climathon">
      <a:dk1>
        <a:srgbClr val="000000"/>
      </a:dk1>
      <a:lt1>
        <a:srgbClr val="FFFFFF"/>
      </a:lt1>
      <a:dk2>
        <a:srgbClr val="0065B2"/>
      </a:dk2>
      <a:lt2>
        <a:srgbClr val="B6C6DB"/>
      </a:lt2>
      <a:accent1>
        <a:srgbClr val="0067B7"/>
      </a:accent1>
      <a:accent2>
        <a:srgbClr val="CD154F"/>
      </a:accent2>
      <a:accent3>
        <a:srgbClr val="00AFAA"/>
      </a:accent3>
      <a:accent4>
        <a:srgbClr val="630F79"/>
      </a:accent4>
      <a:accent5>
        <a:srgbClr val="ED6F00"/>
      </a:accent5>
      <a:accent6>
        <a:srgbClr val="6BB745"/>
      </a:accent6>
      <a:hlink>
        <a:srgbClr val="0563C1"/>
      </a:hlink>
      <a:folHlink>
        <a:srgbClr val="789CC5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1D38B740D684DBBF22C565D74EF88" ma:contentTypeVersion="18" ma:contentTypeDescription="Create a new document." ma:contentTypeScope="" ma:versionID="c7c44b6f4501e2ffa66266e620b9ff0e">
  <xsd:schema xmlns:xsd="http://www.w3.org/2001/XMLSchema" xmlns:xs="http://www.w3.org/2001/XMLSchema" xmlns:p="http://schemas.microsoft.com/office/2006/metadata/properties" xmlns:ns1="http://schemas.microsoft.com/sharepoint/v3" xmlns:ns2="20db5c72-622b-4777-8646-6dca56bc77ad" xmlns:ns3="1fd107b1-3aba-42b9-80d6-4f32f4a296ab" targetNamespace="http://schemas.microsoft.com/office/2006/metadata/properties" ma:root="true" ma:fieldsID="43408183712906fe7e42e22a2a29d89b" ns1:_="" ns2:_="" ns3:_="">
    <xsd:import namespace="http://schemas.microsoft.com/sharepoint/v3"/>
    <xsd:import namespace="20db5c72-622b-4777-8646-6dca56bc77ad"/>
    <xsd:import namespace="1fd107b1-3aba-42b9-80d6-4f32f4a296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db5c72-622b-4777-8646-6dca56bc77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86accf20-5fd3-4827-a8e0-fa61dc3b1b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d107b1-3aba-42b9-80d6-4f32f4a29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1980afaf-9977-4f09-b0d8-d247ee29a00d}" ma:internalName="TaxCatchAll" ma:showField="CatchAllData" ma:web="1fd107b1-3aba-42b9-80d6-4f32f4a296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1fd107b1-3aba-42b9-80d6-4f32f4a296ab" xsi:nil="true"/>
    <lcf76f155ced4ddcb4097134ff3c332f xmlns="20db5c72-622b-4777-8646-6dca56bc77a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7B51FC2-0B36-4870-948F-84650D8D27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3349EF-6659-4397-B949-3A6F320817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0db5c72-622b-4777-8646-6dca56bc77ad"/>
    <ds:schemaRef ds:uri="1fd107b1-3aba-42b9-80d6-4f32f4a29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1D67ED-A1F0-4425-9750-DF3CDBB4861D}">
  <ds:schemaRefs>
    <ds:schemaRef ds:uri="http://purl.org/dc/terms/"/>
    <ds:schemaRef ds:uri="20db5c72-622b-4777-8646-6dca56bc77ad"/>
    <ds:schemaRef ds:uri="1fd107b1-3aba-42b9-80d6-4f32f4a296ab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317</Words>
  <Application>Microsoft Office PowerPoint</Application>
  <PresentationFormat>On-screen Show (16:9)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Courier New</vt:lpstr>
      <vt:lpstr>Playfair Display</vt:lpstr>
      <vt:lpstr>Titillium</vt:lpstr>
      <vt:lpstr>Climathon_Blue</vt:lpstr>
      <vt:lpstr>1_Climathon_Orange</vt:lpstr>
      <vt:lpstr>Climathon _Pink</vt:lpstr>
      <vt:lpstr>1_Climathon _Teal</vt:lpstr>
      <vt:lpstr>Climathon _ Purple</vt:lpstr>
      <vt:lpstr>Climathon _ Green</vt:lpstr>
      <vt:lpstr>Time for change.  Be the change.</vt:lpstr>
      <vt:lpstr>Our Mission </vt:lpstr>
      <vt:lpstr>What is Climathon?</vt:lpstr>
      <vt:lpstr>Join the movement 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Ophelie Guitard</dc:creator>
  <cp:lastModifiedBy>Bjarke Kovshøj</cp:lastModifiedBy>
  <cp:revision>63</cp:revision>
  <dcterms:created xsi:type="dcterms:W3CDTF">2020-04-21T20:44:00Z</dcterms:created>
  <dcterms:modified xsi:type="dcterms:W3CDTF">2022-09-05T07:50:43Z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0x0101008A61D38B740D684DBBF22C565D74EF88</vt:lpwstr>
  </property>
  <property fmtid="{D5CDD505-2E9C-101B-9397-08002B2CF9AE}" pid="3" name="MediaServiceImageTags">
    <vt:lpwstr/>
  </property>
</Properties>
</file>